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  <p:sldMasterId id="2147483681" r:id="rId2"/>
  </p:sldMasterIdLst>
  <p:sldIdLst>
    <p:sldId id="260" r:id="rId3"/>
    <p:sldId id="261" r:id="rId4"/>
    <p:sldId id="262" r:id="rId5"/>
    <p:sldId id="267" r:id="rId6"/>
    <p:sldId id="339" r:id="rId7"/>
    <p:sldId id="338" r:id="rId8"/>
    <p:sldId id="321" r:id="rId9"/>
    <p:sldId id="335" r:id="rId10"/>
    <p:sldId id="271" r:id="rId11"/>
    <p:sldId id="337" r:id="rId12"/>
    <p:sldId id="312" r:id="rId13"/>
    <p:sldId id="276" r:id="rId14"/>
    <p:sldId id="281" r:id="rId15"/>
    <p:sldId id="272" r:id="rId16"/>
    <p:sldId id="292" r:id="rId17"/>
    <p:sldId id="291" r:id="rId18"/>
    <p:sldId id="294" r:id="rId19"/>
    <p:sldId id="297" r:id="rId20"/>
    <p:sldId id="295" r:id="rId21"/>
    <p:sldId id="293" r:id="rId22"/>
    <p:sldId id="296" r:id="rId23"/>
    <p:sldId id="298" r:id="rId24"/>
    <p:sldId id="336" r:id="rId25"/>
    <p:sldId id="275" r:id="rId26"/>
    <p:sldId id="284" r:id="rId27"/>
    <p:sldId id="285" r:id="rId28"/>
    <p:sldId id="286" r:id="rId29"/>
    <p:sldId id="340" r:id="rId30"/>
    <p:sldId id="304" r:id="rId31"/>
    <p:sldId id="300" r:id="rId32"/>
    <p:sldId id="268" r:id="rId33"/>
    <p:sldId id="299" r:id="rId34"/>
    <p:sldId id="301" r:id="rId35"/>
    <p:sldId id="302" r:id="rId36"/>
    <p:sldId id="342" r:id="rId37"/>
    <p:sldId id="343" r:id="rId38"/>
    <p:sldId id="305" r:id="rId39"/>
    <p:sldId id="306" r:id="rId40"/>
    <p:sldId id="344" r:id="rId41"/>
    <p:sldId id="308" r:id="rId42"/>
    <p:sldId id="345" r:id="rId43"/>
    <p:sldId id="346" r:id="rId44"/>
    <p:sldId id="314" r:id="rId45"/>
    <p:sldId id="319" r:id="rId46"/>
    <p:sldId id="320" r:id="rId47"/>
    <p:sldId id="355" r:id="rId48"/>
    <p:sldId id="356" r:id="rId49"/>
    <p:sldId id="357" r:id="rId50"/>
    <p:sldId id="352" r:id="rId51"/>
    <p:sldId id="353" r:id="rId52"/>
    <p:sldId id="354" r:id="rId53"/>
    <p:sldId id="315" r:id="rId54"/>
    <p:sldId id="323" r:id="rId55"/>
    <p:sldId id="324" r:id="rId56"/>
    <p:sldId id="325" r:id="rId57"/>
    <p:sldId id="326" r:id="rId58"/>
    <p:sldId id="316" r:id="rId59"/>
    <p:sldId id="264" r:id="rId60"/>
  </p:sldIdLst>
  <p:sldSz cx="12192000" cy="6858000"/>
  <p:notesSz cx="6858000" cy="9144000"/>
  <p:embeddedFontLst>
    <p:embeddedFont>
      <p:font typeface="Abadi" panose="020B0604020104020204" pitchFamily="34" charset="0"/>
      <p:regular r:id="rId61"/>
    </p:embeddedFont>
    <p:embeddedFont>
      <p:font typeface="G마켓 산스 Medium" panose="02000000000000000000" pitchFamily="50" charset="-127"/>
      <p:regular r:id="rId62"/>
    </p:embeddedFont>
    <p:embeddedFont>
      <p:font typeface="G마켓 산스 TTF Bold" panose="02000000000000000000" pitchFamily="2" charset="-127"/>
      <p:bold r:id="rId63"/>
    </p:embeddedFont>
    <p:embeddedFont>
      <p:font typeface="G마켓 산스 TTF Medium" panose="02000000000000000000" pitchFamily="2" charset="-127"/>
      <p:regular r:id="rId64"/>
    </p:embeddedFont>
    <p:embeddedFont>
      <p:font typeface="HY견명조" panose="02030600000101010101" pitchFamily="18" charset="-127"/>
      <p:regular r:id="rId65"/>
    </p:embeddedFont>
    <p:embeddedFont>
      <p:font typeface="KoPubDotum Bold" panose="02020603020101020101" pitchFamily="18" charset="-127"/>
      <p:regular r:id="rId66"/>
    </p:embeddedFont>
    <p:embeddedFont>
      <p:font typeface="KoPubWorld돋움체 Medium" panose="00000600000000000000" pitchFamily="2" charset="-127"/>
      <p:regular r:id="rId67"/>
    </p:embeddedFont>
    <p:embeddedFont>
      <p:font typeface="KoPub돋움체 Bold" panose="02020603020101020101" pitchFamily="18" charset="-127"/>
      <p:regular r:id="rId68"/>
    </p:embeddedFont>
    <p:embeddedFont>
      <p:font typeface="KoPub돋움체 Medium" panose="02020603020101020101" pitchFamily="18" charset="-127"/>
      <p:regular r:id="rId69"/>
    </p:embeddedFont>
    <p:embeddedFont>
      <p:font typeface="UD Digi Kyokasho NK-R" panose="02020400000000000000" pitchFamily="18" charset="-128"/>
      <p:regular r:id="rId7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5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EE3E7"/>
    <a:srgbClr val="02259D"/>
    <a:srgbClr val="C8DCF3"/>
    <a:srgbClr val="11479F"/>
    <a:srgbClr val="EAEAED"/>
    <a:srgbClr val="ECEFF1"/>
    <a:srgbClr val="006C33"/>
    <a:srgbClr val="577D25"/>
    <a:srgbClr val="0064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57" autoAdjust="0"/>
    <p:restoredTop sz="94684" autoAdjust="0"/>
  </p:normalViewPr>
  <p:slideViewPr>
    <p:cSldViewPr showGuides="1">
      <p:cViewPr varScale="1">
        <p:scale>
          <a:sx n="114" d="100"/>
          <a:sy n="114" d="100"/>
        </p:scale>
        <p:origin x="8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6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5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DA50C0-CA41-1578-8EF2-961B58000B86}"/>
              </a:ext>
            </a:extLst>
          </p:cNvPr>
          <p:cNvGrpSpPr/>
          <p:nvPr userDrawn="1"/>
        </p:nvGrpSpPr>
        <p:grpSpPr>
          <a:xfrm>
            <a:off x="10410825" y="457437"/>
            <a:ext cx="1385932" cy="370142"/>
            <a:chOff x="7241884" y="462199"/>
            <a:chExt cx="1598540" cy="3701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14C81C-356C-54C5-8C2E-AB6925C02581}"/>
                </a:ext>
              </a:extLst>
            </p:cNvPr>
            <p:cNvGrpSpPr/>
            <p:nvPr userDrawn="1"/>
          </p:nvGrpSpPr>
          <p:grpSpPr>
            <a:xfrm>
              <a:off x="7581903" y="669290"/>
              <a:ext cx="1157286" cy="163051"/>
              <a:chOff x="7179470" y="669290"/>
              <a:chExt cx="1238249" cy="163051"/>
            </a:xfrm>
          </p:grpSpPr>
          <p:sp>
            <p:nvSpPr>
              <p:cNvPr id="26" name="자유형 38">
                <a:extLst>
                  <a:ext uri="{FF2B5EF4-FFF2-40B4-BE49-F238E27FC236}">
                    <a16:creationId xmlns:a16="http://schemas.microsoft.com/office/drawing/2014/main" id="{979FB147-260C-99BC-1CF6-6071A6FC2FFF}"/>
                  </a:ext>
                </a:extLst>
              </p:cNvPr>
              <p:cNvSpPr/>
              <p:nvPr/>
            </p:nvSpPr>
            <p:spPr>
              <a:xfrm>
                <a:off x="802899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Ⅴ</a:t>
                </a:r>
              </a:p>
            </p:txBody>
          </p:sp>
          <p:sp>
            <p:nvSpPr>
              <p:cNvPr id="27" name="자유형 39">
                <a:extLst>
                  <a:ext uri="{FF2B5EF4-FFF2-40B4-BE49-F238E27FC236}">
                    <a16:creationId xmlns:a16="http://schemas.microsoft.com/office/drawing/2014/main" id="{F12577B3-CB12-78F7-2652-139B948EA486}"/>
                  </a:ext>
                </a:extLst>
              </p:cNvPr>
              <p:cNvSpPr/>
              <p:nvPr/>
            </p:nvSpPr>
            <p:spPr>
              <a:xfrm>
                <a:off x="781661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Ⅳ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8" name="자유형 40">
                <a:extLst>
                  <a:ext uri="{FF2B5EF4-FFF2-40B4-BE49-F238E27FC236}">
                    <a16:creationId xmlns:a16="http://schemas.microsoft.com/office/drawing/2014/main" id="{008BA970-8BF6-7441-2B0A-C0C6B73024AE}"/>
                  </a:ext>
                </a:extLst>
              </p:cNvPr>
              <p:cNvSpPr/>
              <p:nvPr/>
            </p:nvSpPr>
            <p:spPr>
              <a:xfrm>
                <a:off x="760423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Ⅲ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9" name="자유형 41">
                <a:extLst>
                  <a:ext uri="{FF2B5EF4-FFF2-40B4-BE49-F238E27FC236}">
                    <a16:creationId xmlns:a16="http://schemas.microsoft.com/office/drawing/2014/main" id="{3E747205-DEBA-46C2-B11C-5BFBE95732A5}"/>
                  </a:ext>
                </a:extLst>
              </p:cNvPr>
              <p:cNvSpPr/>
              <p:nvPr/>
            </p:nvSpPr>
            <p:spPr>
              <a:xfrm>
                <a:off x="739185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 latinLnBrk="0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Ⅱ</a:t>
                </a:r>
              </a:p>
            </p:txBody>
          </p:sp>
          <p:sp>
            <p:nvSpPr>
              <p:cNvPr id="30" name="자유형 42">
                <a:extLst>
                  <a:ext uri="{FF2B5EF4-FFF2-40B4-BE49-F238E27FC236}">
                    <a16:creationId xmlns:a16="http://schemas.microsoft.com/office/drawing/2014/main" id="{4F8E743F-7A84-D382-5EA2-5B630F31E41D}"/>
                  </a:ext>
                </a:extLst>
              </p:cNvPr>
              <p:cNvSpPr/>
              <p:nvPr/>
            </p:nvSpPr>
            <p:spPr>
              <a:xfrm>
                <a:off x="7179470" y="669291"/>
                <a:ext cx="176348" cy="163050"/>
              </a:xfrm>
              <a:prstGeom prst="round2SameRect">
                <a:avLst/>
              </a:prstGeom>
              <a:solidFill>
                <a:srgbClr val="11479F"/>
              </a:solidFill>
              <a:ln w="3175">
                <a:solidFill>
                  <a:srgbClr val="1147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98" b="1" kern="0" spc="-55" normalizeH="0" baseline="0" noProof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Ⅰ</a:t>
                </a:r>
                <a:endParaRPr kumimoji="0" lang="ko-KR" altLang="en-US" sz="998" b="1" kern="0" spc="-55" normalizeH="0" baseline="0" noProof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31" name="자유형 38">
                <a:extLst>
                  <a:ext uri="{FF2B5EF4-FFF2-40B4-BE49-F238E27FC236}">
                    <a16:creationId xmlns:a16="http://schemas.microsoft.com/office/drawing/2014/main" id="{EA0EDEA0-3C5B-ACB1-0C73-F038D95B77B7}"/>
                  </a:ext>
                </a:extLst>
              </p:cNvPr>
              <p:cNvSpPr/>
              <p:nvPr userDrawn="1"/>
            </p:nvSpPr>
            <p:spPr>
              <a:xfrm>
                <a:off x="8241371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Ⅵ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CF1DE2-90CB-9ADA-C429-89DF8F637F6B}"/>
                </a:ext>
              </a:extLst>
            </p:cNvPr>
            <p:cNvSpPr txBox="1"/>
            <p:nvPr userDrawn="1"/>
          </p:nvSpPr>
          <p:spPr>
            <a:xfrm>
              <a:off x="7241884" y="462199"/>
              <a:ext cx="159854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텍스트 입력하세요</a:t>
              </a:r>
              <a:r>
                <a:rPr lang="en-US" altLang="ko-KR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9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511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756DD51-ED31-A85A-7A32-2CD5CCFA0470}"/>
              </a:ext>
            </a:extLst>
          </p:cNvPr>
          <p:cNvGrpSpPr/>
          <p:nvPr userDrawn="1"/>
        </p:nvGrpSpPr>
        <p:grpSpPr>
          <a:xfrm>
            <a:off x="936444" y="0"/>
            <a:ext cx="2440344" cy="1507665"/>
            <a:chOff x="490838" y="-31962"/>
            <a:chExt cx="2440344" cy="1507665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FBCCB56A-17B1-3E29-F9C8-45CBB8037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769" y="875539"/>
              <a:ext cx="2398413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10000"/>
                </a:lnSpc>
                <a:spcBef>
                  <a:spcPts val="200"/>
                </a:spcBef>
                <a:defRPr/>
              </a:pPr>
              <a:r>
                <a:rPr lang="en-US" altLang="ko-KR" sz="3000" spc="-300" dirty="0">
                  <a:solidFill>
                    <a:srgbClr val="02259D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CONTENTS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37083D1-86B8-6A20-B4E1-FDE814D5149D}"/>
                </a:ext>
              </a:extLst>
            </p:cNvPr>
            <p:cNvCxnSpPr>
              <a:cxnSpLocks/>
            </p:cNvCxnSpPr>
            <p:nvPr/>
          </p:nvCxnSpPr>
          <p:spPr>
            <a:xfrm>
              <a:off x="490838" y="-31962"/>
              <a:ext cx="0" cy="1440075"/>
            </a:xfrm>
            <a:prstGeom prst="line">
              <a:avLst/>
            </a:prstGeom>
            <a:ln w="25400">
              <a:solidFill>
                <a:srgbClr val="0225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716CC5-546D-84C0-E326-DA8A3255494E}"/>
              </a:ext>
            </a:extLst>
          </p:cNvPr>
          <p:cNvGrpSpPr/>
          <p:nvPr userDrawn="1"/>
        </p:nvGrpSpPr>
        <p:grpSpPr>
          <a:xfrm>
            <a:off x="-2886286" y="945871"/>
            <a:ext cx="6159267" cy="5912129"/>
            <a:chOff x="-2886286" y="1202984"/>
            <a:chExt cx="6159267" cy="591212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54F7084-2D0B-C46B-2209-95A230F86413}"/>
                </a:ext>
              </a:extLst>
            </p:cNvPr>
            <p:cNvGrpSpPr/>
            <p:nvPr/>
          </p:nvGrpSpPr>
          <p:grpSpPr>
            <a:xfrm>
              <a:off x="-1283061" y="2355575"/>
              <a:ext cx="4556042" cy="4759538"/>
              <a:chOff x="-1189673" y="2194716"/>
              <a:chExt cx="4462654" cy="4661979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C23CD6E9-7369-CAFB-0F42-60F42B7F0D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01" t="-2279" r="865" b="28879"/>
              <a:stretch/>
            </p:blipFill>
            <p:spPr>
              <a:xfrm flipH="1">
                <a:off x="-1189673" y="2194716"/>
                <a:ext cx="3318609" cy="3231810"/>
              </a:xfrm>
              <a:custGeom>
                <a:avLst/>
                <a:gdLst>
                  <a:gd name="connsiteX0" fmla="*/ 3318609 w 3318609"/>
                  <a:gd name="connsiteY0" fmla="*/ 0 h 3231810"/>
                  <a:gd name="connsiteX1" fmla="*/ 2168776 w 3318609"/>
                  <a:gd name="connsiteY1" fmla="*/ 0 h 3231810"/>
                  <a:gd name="connsiteX2" fmla="*/ 1822729 w 3318609"/>
                  <a:gd name="connsiteY2" fmla="*/ 342900 h 3231810"/>
                  <a:gd name="connsiteX3" fmla="*/ 1818256 w 3318609"/>
                  <a:gd name="connsiteY3" fmla="*/ 342900 h 3231810"/>
                  <a:gd name="connsiteX4" fmla="*/ 1651555 w 3318609"/>
                  <a:gd name="connsiteY4" fmla="*/ 508085 h 3231810"/>
                  <a:gd name="connsiteX5" fmla="*/ 1647642 w 3318609"/>
                  <a:gd name="connsiteY5" fmla="*/ 508085 h 3231810"/>
                  <a:gd name="connsiteX6" fmla="*/ 986309 w 3318609"/>
                  <a:gd name="connsiteY6" fmla="*/ 1163405 h 3231810"/>
                  <a:gd name="connsiteX7" fmla="*/ 984702 w 3318609"/>
                  <a:gd name="connsiteY7" fmla="*/ 1163405 h 3231810"/>
                  <a:gd name="connsiteX8" fmla="*/ 228364 w 3318609"/>
                  <a:gd name="connsiteY8" fmla="*/ 1912866 h 3231810"/>
                  <a:gd name="connsiteX9" fmla="*/ 223383 w 3318609"/>
                  <a:gd name="connsiteY9" fmla="*/ 3003445 h 3231810"/>
                  <a:gd name="connsiteX10" fmla="*/ 1313961 w 3318609"/>
                  <a:gd name="connsiteY10" fmla="*/ 3008426 h 3231810"/>
                  <a:gd name="connsiteX11" fmla="*/ 1968130 w 3318609"/>
                  <a:gd name="connsiteY11" fmla="*/ 2360204 h 3231810"/>
                  <a:gd name="connsiteX12" fmla="*/ 1976901 w 3318609"/>
                  <a:gd name="connsiteY12" fmla="*/ 2353106 h 3231810"/>
                  <a:gd name="connsiteX13" fmla="*/ 2126166 w 3318609"/>
                  <a:gd name="connsiteY13" fmla="*/ 2205199 h 3231810"/>
                  <a:gd name="connsiteX14" fmla="*/ 2147515 w 3318609"/>
                  <a:gd name="connsiteY14" fmla="*/ 2187921 h 3231810"/>
                  <a:gd name="connsiteX15" fmla="*/ 2473630 w 3318609"/>
                  <a:gd name="connsiteY15" fmla="*/ 1864771 h 3231810"/>
                  <a:gd name="connsiteX16" fmla="*/ 2498035 w 3318609"/>
                  <a:gd name="connsiteY16" fmla="*/ 1845021 h 3231810"/>
                  <a:gd name="connsiteX17" fmla="*/ 3318609 w 3318609"/>
                  <a:gd name="connsiteY17" fmla="*/ 1031907 h 3231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18609" h="3231810">
                    <a:moveTo>
                      <a:pt x="3318609" y="0"/>
                    </a:moveTo>
                    <a:lnTo>
                      <a:pt x="2168776" y="0"/>
                    </a:lnTo>
                    <a:lnTo>
                      <a:pt x="1822729" y="342900"/>
                    </a:lnTo>
                    <a:lnTo>
                      <a:pt x="1818256" y="342900"/>
                    </a:lnTo>
                    <a:lnTo>
                      <a:pt x="1651555" y="508085"/>
                    </a:lnTo>
                    <a:lnTo>
                      <a:pt x="1647642" y="508085"/>
                    </a:lnTo>
                    <a:lnTo>
                      <a:pt x="986309" y="1163405"/>
                    </a:lnTo>
                    <a:lnTo>
                      <a:pt x="984702" y="1163405"/>
                    </a:lnTo>
                    <a:lnTo>
                      <a:pt x="228364" y="1912866"/>
                    </a:lnTo>
                    <a:cubicBezTo>
                      <a:pt x="-74167" y="2212646"/>
                      <a:pt x="-76396" y="2700915"/>
                      <a:pt x="223383" y="3003445"/>
                    </a:cubicBezTo>
                    <a:cubicBezTo>
                      <a:pt x="523163" y="3305976"/>
                      <a:pt x="1011431" y="3308206"/>
                      <a:pt x="1313961" y="3008426"/>
                    </a:cubicBezTo>
                    <a:lnTo>
                      <a:pt x="1968130" y="2360204"/>
                    </a:lnTo>
                    <a:lnTo>
                      <a:pt x="1976901" y="2353106"/>
                    </a:lnTo>
                    <a:lnTo>
                      <a:pt x="2126166" y="2205199"/>
                    </a:lnTo>
                    <a:lnTo>
                      <a:pt x="2147515" y="2187921"/>
                    </a:lnTo>
                    <a:lnTo>
                      <a:pt x="2473630" y="1864771"/>
                    </a:lnTo>
                    <a:lnTo>
                      <a:pt x="2498035" y="1845021"/>
                    </a:lnTo>
                    <a:lnTo>
                      <a:pt x="3318609" y="1031907"/>
                    </a:lnTo>
                    <a:close/>
                  </a:path>
                </a:pathLst>
              </a:custGeom>
            </p:spPr>
          </p:pic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F0A3B837-090E-4537-C585-3419893627AD}"/>
                  </a:ext>
                </a:extLst>
              </p:cNvPr>
              <p:cNvGrpSpPr/>
              <p:nvPr/>
            </p:nvGrpSpPr>
            <p:grpSpPr>
              <a:xfrm>
                <a:off x="396452" y="4611293"/>
                <a:ext cx="2876529" cy="2245402"/>
                <a:chOff x="396452" y="4611293"/>
                <a:chExt cx="2876529" cy="2245402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7847D67A-69EE-24F0-8689-76CE4650E7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713" t="37601" r="8622"/>
                <a:stretch>
                  <a:fillRect/>
                </a:stretch>
              </p:blipFill>
              <p:spPr>
                <a:xfrm flipH="1">
                  <a:off x="396452" y="4673612"/>
                  <a:ext cx="2876529" cy="2183083"/>
                </a:xfrm>
                <a:custGeom>
                  <a:avLst/>
                  <a:gdLst>
                    <a:gd name="connsiteX0" fmla="*/ 4092719 w 5638655"/>
                    <a:gd name="connsiteY0" fmla="*/ 17 h 4279340"/>
                    <a:gd name="connsiteX1" fmla="*/ 5188788 w 5638655"/>
                    <a:gd name="connsiteY1" fmla="*/ 459899 h 4279340"/>
                    <a:gd name="connsiteX2" fmla="*/ 5188787 w 5638655"/>
                    <a:gd name="connsiteY2" fmla="*/ 459898 h 4279340"/>
                    <a:gd name="connsiteX3" fmla="*/ 5178757 w 5638655"/>
                    <a:gd name="connsiteY3" fmla="*/ 2656190 h 4279340"/>
                    <a:gd name="connsiteX4" fmla="*/ 3540714 w 5638655"/>
                    <a:gd name="connsiteY4" fmla="*/ 4279340 h 4279340"/>
                    <a:gd name="connsiteX5" fmla="*/ 16909 w 5638655"/>
                    <a:gd name="connsiteY5" fmla="*/ 4279340 h 4279340"/>
                    <a:gd name="connsiteX6" fmla="*/ 6444 w 5638655"/>
                    <a:gd name="connsiteY6" fmla="*/ 4204400 h 4279340"/>
                    <a:gd name="connsiteX7" fmla="*/ 459898 w 5638655"/>
                    <a:gd name="connsiteY7" fmla="*/ 2959439 h 4279340"/>
                    <a:gd name="connsiteX8" fmla="*/ 2992496 w 5638655"/>
                    <a:gd name="connsiteY8" fmla="*/ 449869 h 4279340"/>
                    <a:gd name="connsiteX9" fmla="*/ 4092719 w 5638655"/>
                    <a:gd name="connsiteY9" fmla="*/ 17 h 4279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38655" h="4279340">
                      <a:moveTo>
                        <a:pt x="4092719" y="17"/>
                      </a:moveTo>
                      <a:cubicBezTo>
                        <a:pt x="4490170" y="1832"/>
                        <a:pt x="4886928" y="155269"/>
                        <a:pt x="5188788" y="459899"/>
                      </a:cubicBezTo>
                      <a:lnTo>
                        <a:pt x="5188787" y="459898"/>
                      </a:lnTo>
                      <a:cubicBezTo>
                        <a:pt x="5792506" y="1069157"/>
                        <a:pt x="5788016" y="2052470"/>
                        <a:pt x="5178757" y="2656190"/>
                      </a:cubicBezTo>
                      <a:lnTo>
                        <a:pt x="3540714" y="4279340"/>
                      </a:lnTo>
                      <a:lnTo>
                        <a:pt x="16909" y="4279340"/>
                      </a:lnTo>
                      <a:lnTo>
                        <a:pt x="6444" y="4204400"/>
                      </a:lnTo>
                      <a:cubicBezTo>
                        <a:pt x="-34165" y="3758729"/>
                        <a:pt x="117190" y="3299031"/>
                        <a:pt x="459898" y="2959439"/>
                      </a:cubicBezTo>
                      <a:lnTo>
                        <a:pt x="2992496" y="449869"/>
                      </a:lnTo>
                      <a:cubicBezTo>
                        <a:pt x="3297125" y="148009"/>
                        <a:pt x="3695268" y="-1798"/>
                        <a:pt x="4092719" y="17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251B9452-3091-84F2-FFD8-84D0605C83E1}"/>
                    </a:ext>
                  </a:extLst>
                </p:cNvPr>
                <p:cNvSpPr/>
                <p:nvPr/>
              </p:nvSpPr>
              <p:spPr>
                <a:xfrm rot="13484301" flipH="1">
                  <a:off x="714502" y="4611293"/>
                  <a:ext cx="1112910" cy="868812"/>
                </a:xfrm>
                <a:custGeom>
                  <a:avLst/>
                  <a:gdLst>
                    <a:gd name="connsiteX0" fmla="*/ 0 w 2181557"/>
                    <a:gd name="connsiteY0" fmla="*/ 150041 h 1703069"/>
                    <a:gd name="connsiteX1" fmla="*/ 0 w 2181557"/>
                    <a:gd name="connsiteY1" fmla="*/ 150040 h 1703069"/>
                    <a:gd name="connsiteX2" fmla="*/ 0 w 2181557"/>
                    <a:gd name="connsiteY2" fmla="*/ 150040 h 1703069"/>
                    <a:gd name="connsiteX3" fmla="*/ 454872 w 2181557"/>
                    <a:gd name="connsiteY3" fmla="*/ 1248197 h 1703069"/>
                    <a:gd name="connsiteX4" fmla="*/ 8018 w 2181557"/>
                    <a:gd name="connsiteY4" fmla="*/ 308828 h 1703069"/>
                    <a:gd name="connsiteX5" fmla="*/ 0 w 2181557"/>
                    <a:gd name="connsiteY5" fmla="*/ 150040 h 1703069"/>
                    <a:gd name="connsiteX6" fmla="*/ 7577 w 2181557"/>
                    <a:gd name="connsiteY6" fmla="*/ 0 h 1703069"/>
                    <a:gd name="connsiteX7" fmla="*/ 669901 w 2181557"/>
                    <a:gd name="connsiteY7" fmla="*/ 0 h 1703069"/>
                    <a:gd name="connsiteX8" fmla="*/ 2181557 w 2181557"/>
                    <a:gd name="connsiteY8" fmla="*/ 1511656 h 1703069"/>
                    <a:gd name="connsiteX9" fmla="*/ 2181556 w 2181557"/>
                    <a:gd name="connsiteY9" fmla="*/ 1511656 h 1703069"/>
                    <a:gd name="connsiteX10" fmla="*/ 2173751 w 2181557"/>
                    <a:gd name="connsiteY10" fmla="*/ 1666214 h 1703069"/>
                    <a:gd name="connsiteX11" fmla="*/ 2168127 w 2181557"/>
                    <a:gd name="connsiteY11" fmla="*/ 1703069 h 1703069"/>
                    <a:gd name="connsiteX12" fmla="*/ 1553029 w 2181557"/>
                    <a:gd name="connsiteY12" fmla="*/ 1703069 h 1703069"/>
                    <a:gd name="connsiteX13" fmla="*/ 454872 w 2181557"/>
                    <a:gd name="connsiteY13" fmla="*/ 1248197 h 1703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81557" h="1703069">
                      <a:moveTo>
                        <a:pt x="0" y="150041"/>
                      </a:moveTo>
                      <a:lnTo>
                        <a:pt x="0" y="150040"/>
                      </a:lnTo>
                      <a:lnTo>
                        <a:pt x="0" y="150040"/>
                      </a:lnTo>
                      <a:close/>
                      <a:moveTo>
                        <a:pt x="454872" y="1248197"/>
                      </a:moveTo>
                      <a:cubicBezTo>
                        <a:pt x="208959" y="1002285"/>
                        <a:pt x="45133" y="674286"/>
                        <a:pt x="8018" y="308828"/>
                      </a:cubicBezTo>
                      <a:lnTo>
                        <a:pt x="0" y="150040"/>
                      </a:lnTo>
                      <a:lnTo>
                        <a:pt x="7577" y="0"/>
                      </a:lnTo>
                      <a:lnTo>
                        <a:pt x="669901" y="0"/>
                      </a:lnTo>
                      <a:cubicBezTo>
                        <a:pt x="1504766" y="0"/>
                        <a:pt x="2181557" y="676791"/>
                        <a:pt x="2181557" y="1511656"/>
                      </a:cubicBezTo>
                      <a:lnTo>
                        <a:pt x="2181556" y="1511656"/>
                      </a:lnTo>
                      <a:cubicBezTo>
                        <a:pt x="2181556" y="1563835"/>
                        <a:pt x="2178912" y="1615396"/>
                        <a:pt x="2173751" y="1666214"/>
                      </a:cubicBezTo>
                      <a:lnTo>
                        <a:pt x="2168127" y="1703069"/>
                      </a:lnTo>
                      <a:lnTo>
                        <a:pt x="1553029" y="1703069"/>
                      </a:lnTo>
                      <a:cubicBezTo>
                        <a:pt x="1124172" y="1703069"/>
                        <a:pt x="735915" y="1529240"/>
                        <a:pt x="454872" y="124819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1800" dirty="0">
                    <a:latin typeface="KoPub돋움체 Bold" panose="02020603020101020101" pitchFamily="18" charset="-127"/>
                  </a:endParaRPr>
                </a:p>
              </p:txBody>
            </p:sp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99364637-9E90-8C67-F136-D6226668EA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-24161" y="4115488"/>
                <a:ext cx="1781108" cy="1470746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04CF7B1-CC06-32EF-C953-C7519E7D78E5}"/>
                </a:ext>
              </a:extLst>
            </p:cNvPr>
            <p:cNvSpPr/>
            <p:nvPr/>
          </p:nvSpPr>
          <p:spPr>
            <a:xfrm>
              <a:off x="-2886286" y="1202984"/>
              <a:ext cx="2874792" cy="4348731"/>
            </a:xfrm>
            <a:prstGeom prst="rect">
              <a:avLst/>
            </a:prstGeom>
            <a:solidFill>
              <a:srgbClr val="EAEA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996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8C3F07-3A1B-5CDF-EAC6-BCC269AE73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166" t="31051"/>
          <a:stretch/>
        </p:blipFill>
        <p:spPr>
          <a:xfrm>
            <a:off x="0" y="0"/>
            <a:ext cx="2063552" cy="108524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27749D7-BC0D-87AD-B947-06FCF08E317E}"/>
              </a:ext>
            </a:extLst>
          </p:cNvPr>
          <p:cNvGrpSpPr/>
          <p:nvPr userDrawn="1"/>
        </p:nvGrpSpPr>
        <p:grpSpPr>
          <a:xfrm>
            <a:off x="9036095" y="507113"/>
            <a:ext cx="6253753" cy="6350888"/>
            <a:chOff x="6205706" y="945871"/>
            <a:chExt cx="5821705" cy="591212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714A55C-234E-0C02-67C5-A98063F3407E}"/>
                </a:ext>
              </a:extLst>
            </p:cNvPr>
            <p:cNvGrpSpPr/>
            <p:nvPr userDrawn="1"/>
          </p:nvGrpSpPr>
          <p:grpSpPr>
            <a:xfrm>
              <a:off x="6205706" y="2451100"/>
              <a:ext cx="4218480" cy="4406900"/>
              <a:chOff x="5868145" y="2098462"/>
              <a:chExt cx="4556041" cy="4759538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CAE410A-ADF2-E7D4-F91D-238BC02FB10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01" t="-2279" r="865" b="28879"/>
              <a:stretch/>
            </p:blipFill>
            <p:spPr>
              <a:xfrm>
                <a:off x="7036130" y="2098462"/>
                <a:ext cx="3388056" cy="3299441"/>
              </a:xfrm>
              <a:custGeom>
                <a:avLst/>
                <a:gdLst>
                  <a:gd name="connsiteX0" fmla="*/ 3318609 w 3318609"/>
                  <a:gd name="connsiteY0" fmla="*/ 0 h 3231810"/>
                  <a:gd name="connsiteX1" fmla="*/ 2168776 w 3318609"/>
                  <a:gd name="connsiteY1" fmla="*/ 0 h 3231810"/>
                  <a:gd name="connsiteX2" fmla="*/ 1822729 w 3318609"/>
                  <a:gd name="connsiteY2" fmla="*/ 342900 h 3231810"/>
                  <a:gd name="connsiteX3" fmla="*/ 1818256 w 3318609"/>
                  <a:gd name="connsiteY3" fmla="*/ 342900 h 3231810"/>
                  <a:gd name="connsiteX4" fmla="*/ 1651555 w 3318609"/>
                  <a:gd name="connsiteY4" fmla="*/ 508085 h 3231810"/>
                  <a:gd name="connsiteX5" fmla="*/ 1647642 w 3318609"/>
                  <a:gd name="connsiteY5" fmla="*/ 508085 h 3231810"/>
                  <a:gd name="connsiteX6" fmla="*/ 986309 w 3318609"/>
                  <a:gd name="connsiteY6" fmla="*/ 1163405 h 3231810"/>
                  <a:gd name="connsiteX7" fmla="*/ 984702 w 3318609"/>
                  <a:gd name="connsiteY7" fmla="*/ 1163405 h 3231810"/>
                  <a:gd name="connsiteX8" fmla="*/ 228364 w 3318609"/>
                  <a:gd name="connsiteY8" fmla="*/ 1912866 h 3231810"/>
                  <a:gd name="connsiteX9" fmla="*/ 223383 w 3318609"/>
                  <a:gd name="connsiteY9" fmla="*/ 3003445 h 3231810"/>
                  <a:gd name="connsiteX10" fmla="*/ 1313961 w 3318609"/>
                  <a:gd name="connsiteY10" fmla="*/ 3008426 h 3231810"/>
                  <a:gd name="connsiteX11" fmla="*/ 1968130 w 3318609"/>
                  <a:gd name="connsiteY11" fmla="*/ 2360204 h 3231810"/>
                  <a:gd name="connsiteX12" fmla="*/ 1976901 w 3318609"/>
                  <a:gd name="connsiteY12" fmla="*/ 2353106 h 3231810"/>
                  <a:gd name="connsiteX13" fmla="*/ 2126166 w 3318609"/>
                  <a:gd name="connsiteY13" fmla="*/ 2205199 h 3231810"/>
                  <a:gd name="connsiteX14" fmla="*/ 2147515 w 3318609"/>
                  <a:gd name="connsiteY14" fmla="*/ 2187921 h 3231810"/>
                  <a:gd name="connsiteX15" fmla="*/ 2473630 w 3318609"/>
                  <a:gd name="connsiteY15" fmla="*/ 1864771 h 3231810"/>
                  <a:gd name="connsiteX16" fmla="*/ 2498035 w 3318609"/>
                  <a:gd name="connsiteY16" fmla="*/ 1845021 h 3231810"/>
                  <a:gd name="connsiteX17" fmla="*/ 3318609 w 3318609"/>
                  <a:gd name="connsiteY17" fmla="*/ 1031907 h 3231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18609" h="3231810">
                    <a:moveTo>
                      <a:pt x="3318609" y="0"/>
                    </a:moveTo>
                    <a:lnTo>
                      <a:pt x="2168776" y="0"/>
                    </a:lnTo>
                    <a:lnTo>
                      <a:pt x="1822729" y="342900"/>
                    </a:lnTo>
                    <a:lnTo>
                      <a:pt x="1818256" y="342900"/>
                    </a:lnTo>
                    <a:lnTo>
                      <a:pt x="1651555" y="508085"/>
                    </a:lnTo>
                    <a:lnTo>
                      <a:pt x="1647642" y="508085"/>
                    </a:lnTo>
                    <a:lnTo>
                      <a:pt x="986309" y="1163405"/>
                    </a:lnTo>
                    <a:lnTo>
                      <a:pt x="984702" y="1163405"/>
                    </a:lnTo>
                    <a:lnTo>
                      <a:pt x="228364" y="1912866"/>
                    </a:lnTo>
                    <a:cubicBezTo>
                      <a:pt x="-74167" y="2212646"/>
                      <a:pt x="-76396" y="2700915"/>
                      <a:pt x="223383" y="3003445"/>
                    </a:cubicBezTo>
                    <a:cubicBezTo>
                      <a:pt x="523163" y="3305976"/>
                      <a:pt x="1011431" y="3308206"/>
                      <a:pt x="1313961" y="3008426"/>
                    </a:cubicBezTo>
                    <a:lnTo>
                      <a:pt x="1968130" y="2360204"/>
                    </a:lnTo>
                    <a:lnTo>
                      <a:pt x="1976901" y="2353106"/>
                    </a:lnTo>
                    <a:lnTo>
                      <a:pt x="2126166" y="2205199"/>
                    </a:lnTo>
                    <a:lnTo>
                      <a:pt x="2147515" y="2187921"/>
                    </a:lnTo>
                    <a:lnTo>
                      <a:pt x="2473630" y="1864771"/>
                    </a:lnTo>
                    <a:lnTo>
                      <a:pt x="2498035" y="1845021"/>
                    </a:lnTo>
                    <a:lnTo>
                      <a:pt x="3318609" y="1031907"/>
                    </a:lnTo>
                    <a:close/>
                  </a:path>
                </a:pathLst>
              </a:custGeom>
            </p:spPr>
          </p:pic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217AE092-118A-58BE-41F4-2D86B1F7C88A}"/>
                  </a:ext>
                </a:extLst>
              </p:cNvPr>
              <p:cNvGrpSpPr/>
              <p:nvPr userDrawn="1"/>
            </p:nvGrpSpPr>
            <p:grpSpPr>
              <a:xfrm flipH="1">
                <a:off x="5868145" y="4565610"/>
                <a:ext cx="2936724" cy="2292390"/>
                <a:chOff x="396452" y="4611293"/>
                <a:chExt cx="2876529" cy="2245402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74923BAD-AFB6-8A1A-B802-682C8484F2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713" t="37601" r="8622"/>
                <a:stretch>
                  <a:fillRect/>
                </a:stretch>
              </p:blipFill>
              <p:spPr>
                <a:xfrm flipH="1">
                  <a:off x="396452" y="4673612"/>
                  <a:ext cx="2876529" cy="2183083"/>
                </a:xfrm>
                <a:custGeom>
                  <a:avLst/>
                  <a:gdLst>
                    <a:gd name="connsiteX0" fmla="*/ 4092719 w 5638655"/>
                    <a:gd name="connsiteY0" fmla="*/ 17 h 4279340"/>
                    <a:gd name="connsiteX1" fmla="*/ 5188788 w 5638655"/>
                    <a:gd name="connsiteY1" fmla="*/ 459899 h 4279340"/>
                    <a:gd name="connsiteX2" fmla="*/ 5188787 w 5638655"/>
                    <a:gd name="connsiteY2" fmla="*/ 459898 h 4279340"/>
                    <a:gd name="connsiteX3" fmla="*/ 5178757 w 5638655"/>
                    <a:gd name="connsiteY3" fmla="*/ 2656190 h 4279340"/>
                    <a:gd name="connsiteX4" fmla="*/ 3540714 w 5638655"/>
                    <a:gd name="connsiteY4" fmla="*/ 4279340 h 4279340"/>
                    <a:gd name="connsiteX5" fmla="*/ 16909 w 5638655"/>
                    <a:gd name="connsiteY5" fmla="*/ 4279340 h 4279340"/>
                    <a:gd name="connsiteX6" fmla="*/ 6444 w 5638655"/>
                    <a:gd name="connsiteY6" fmla="*/ 4204400 h 4279340"/>
                    <a:gd name="connsiteX7" fmla="*/ 459898 w 5638655"/>
                    <a:gd name="connsiteY7" fmla="*/ 2959439 h 4279340"/>
                    <a:gd name="connsiteX8" fmla="*/ 2992496 w 5638655"/>
                    <a:gd name="connsiteY8" fmla="*/ 449869 h 4279340"/>
                    <a:gd name="connsiteX9" fmla="*/ 4092719 w 5638655"/>
                    <a:gd name="connsiteY9" fmla="*/ 17 h 4279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38655" h="4279340">
                      <a:moveTo>
                        <a:pt x="4092719" y="17"/>
                      </a:moveTo>
                      <a:cubicBezTo>
                        <a:pt x="4490170" y="1832"/>
                        <a:pt x="4886928" y="155269"/>
                        <a:pt x="5188788" y="459899"/>
                      </a:cubicBezTo>
                      <a:lnTo>
                        <a:pt x="5188787" y="459898"/>
                      </a:lnTo>
                      <a:cubicBezTo>
                        <a:pt x="5792506" y="1069157"/>
                        <a:pt x="5788016" y="2052470"/>
                        <a:pt x="5178757" y="2656190"/>
                      </a:cubicBezTo>
                      <a:lnTo>
                        <a:pt x="3540714" y="4279340"/>
                      </a:lnTo>
                      <a:lnTo>
                        <a:pt x="16909" y="4279340"/>
                      </a:lnTo>
                      <a:lnTo>
                        <a:pt x="6444" y="4204400"/>
                      </a:lnTo>
                      <a:cubicBezTo>
                        <a:pt x="-34165" y="3758729"/>
                        <a:pt x="117190" y="3299031"/>
                        <a:pt x="459898" y="2959439"/>
                      </a:cubicBezTo>
                      <a:lnTo>
                        <a:pt x="2992496" y="449869"/>
                      </a:lnTo>
                      <a:cubicBezTo>
                        <a:pt x="3297125" y="148009"/>
                        <a:pt x="3695268" y="-1798"/>
                        <a:pt x="4092719" y="17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1CE36C93-8155-95B1-05A9-7D200347C1D0}"/>
                    </a:ext>
                  </a:extLst>
                </p:cNvPr>
                <p:cNvSpPr/>
                <p:nvPr/>
              </p:nvSpPr>
              <p:spPr>
                <a:xfrm rot="13484301" flipH="1">
                  <a:off x="714502" y="4611293"/>
                  <a:ext cx="1112910" cy="868812"/>
                </a:xfrm>
                <a:custGeom>
                  <a:avLst/>
                  <a:gdLst>
                    <a:gd name="connsiteX0" fmla="*/ 0 w 2181557"/>
                    <a:gd name="connsiteY0" fmla="*/ 150041 h 1703069"/>
                    <a:gd name="connsiteX1" fmla="*/ 0 w 2181557"/>
                    <a:gd name="connsiteY1" fmla="*/ 150040 h 1703069"/>
                    <a:gd name="connsiteX2" fmla="*/ 0 w 2181557"/>
                    <a:gd name="connsiteY2" fmla="*/ 150040 h 1703069"/>
                    <a:gd name="connsiteX3" fmla="*/ 454872 w 2181557"/>
                    <a:gd name="connsiteY3" fmla="*/ 1248197 h 1703069"/>
                    <a:gd name="connsiteX4" fmla="*/ 8018 w 2181557"/>
                    <a:gd name="connsiteY4" fmla="*/ 308828 h 1703069"/>
                    <a:gd name="connsiteX5" fmla="*/ 0 w 2181557"/>
                    <a:gd name="connsiteY5" fmla="*/ 150040 h 1703069"/>
                    <a:gd name="connsiteX6" fmla="*/ 7577 w 2181557"/>
                    <a:gd name="connsiteY6" fmla="*/ 0 h 1703069"/>
                    <a:gd name="connsiteX7" fmla="*/ 669901 w 2181557"/>
                    <a:gd name="connsiteY7" fmla="*/ 0 h 1703069"/>
                    <a:gd name="connsiteX8" fmla="*/ 2181557 w 2181557"/>
                    <a:gd name="connsiteY8" fmla="*/ 1511656 h 1703069"/>
                    <a:gd name="connsiteX9" fmla="*/ 2181556 w 2181557"/>
                    <a:gd name="connsiteY9" fmla="*/ 1511656 h 1703069"/>
                    <a:gd name="connsiteX10" fmla="*/ 2173751 w 2181557"/>
                    <a:gd name="connsiteY10" fmla="*/ 1666214 h 1703069"/>
                    <a:gd name="connsiteX11" fmla="*/ 2168127 w 2181557"/>
                    <a:gd name="connsiteY11" fmla="*/ 1703069 h 1703069"/>
                    <a:gd name="connsiteX12" fmla="*/ 1553029 w 2181557"/>
                    <a:gd name="connsiteY12" fmla="*/ 1703069 h 1703069"/>
                    <a:gd name="connsiteX13" fmla="*/ 454872 w 2181557"/>
                    <a:gd name="connsiteY13" fmla="*/ 1248197 h 1703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81557" h="1703069">
                      <a:moveTo>
                        <a:pt x="0" y="150041"/>
                      </a:moveTo>
                      <a:lnTo>
                        <a:pt x="0" y="150040"/>
                      </a:lnTo>
                      <a:lnTo>
                        <a:pt x="0" y="150040"/>
                      </a:lnTo>
                      <a:close/>
                      <a:moveTo>
                        <a:pt x="454872" y="1248197"/>
                      </a:moveTo>
                      <a:cubicBezTo>
                        <a:pt x="208959" y="1002285"/>
                        <a:pt x="45133" y="674286"/>
                        <a:pt x="8018" y="308828"/>
                      </a:cubicBezTo>
                      <a:lnTo>
                        <a:pt x="0" y="150040"/>
                      </a:lnTo>
                      <a:lnTo>
                        <a:pt x="7577" y="0"/>
                      </a:lnTo>
                      <a:lnTo>
                        <a:pt x="669901" y="0"/>
                      </a:lnTo>
                      <a:cubicBezTo>
                        <a:pt x="1504766" y="0"/>
                        <a:pt x="2181557" y="676791"/>
                        <a:pt x="2181557" y="1511656"/>
                      </a:cubicBezTo>
                      <a:lnTo>
                        <a:pt x="2181556" y="1511656"/>
                      </a:lnTo>
                      <a:cubicBezTo>
                        <a:pt x="2181556" y="1563835"/>
                        <a:pt x="2178912" y="1615396"/>
                        <a:pt x="2173751" y="1666214"/>
                      </a:cubicBezTo>
                      <a:lnTo>
                        <a:pt x="2168127" y="1703069"/>
                      </a:lnTo>
                      <a:lnTo>
                        <a:pt x="1553029" y="1703069"/>
                      </a:lnTo>
                      <a:cubicBezTo>
                        <a:pt x="1124172" y="1703069"/>
                        <a:pt x="735915" y="1529240"/>
                        <a:pt x="454872" y="124819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1800" dirty="0">
                    <a:latin typeface="KoPub돋움체 Bold" panose="02020603020101020101" pitchFamily="18" charset="-127"/>
                  </a:endParaRPr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C6AB845-F437-D8C7-54AA-DDA3E2DDC9B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793"/>
              <a:stretch/>
            </p:blipFill>
            <p:spPr>
              <a:xfrm>
                <a:off x="7367081" y="4514232"/>
                <a:ext cx="2010078" cy="1198502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3B09838-ED80-CEDA-A583-306CC6D480B8}"/>
                </a:ext>
              </a:extLst>
            </p:cNvPr>
            <p:cNvSpPr/>
            <p:nvPr userDrawn="1"/>
          </p:nvSpPr>
          <p:spPr>
            <a:xfrm flipH="1">
              <a:off x="9152619" y="945871"/>
              <a:ext cx="2874792" cy="4348731"/>
            </a:xfrm>
            <a:prstGeom prst="rect">
              <a:avLst/>
            </a:prstGeom>
            <a:solidFill>
              <a:srgbClr val="EFEC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5295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837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35E14B2-5E08-9823-7867-C8C411515F1A}"/>
              </a:ext>
            </a:extLst>
          </p:cNvPr>
          <p:cNvGrpSpPr/>
          <p:nvPr userDrawn="1"/>
        </p:nvGrpSpPr>
        <p:grpSpPr>
          <a:xfrm>
            <a:off x="7896200" y="-742949"/>
            <a:ext cx="7207761" cy="7726372"/>
            <a:chOff x="4819650" y="-742949"/>
            <a:chExt cx="7207761" cy="772637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57EB158-A22A-56AE-8EC3-85A1EC94BDBD}"/>
                </a:ext>
              </a:extLst>
            </p:cNvPr>
            <p:cNvGrpSpPr/>
            <p:nvPr userDrawn="1"/>
          </p:nvGrpSpPr>
          <p:grpSpPr>
            <a:xfrm>
              <a:off x="4819650" y="366307"/>
              <a:ext cx="6214136" cy="6491693"/>
              <a:chOff x="5868145" y="2098462"/>
              <a:chExt cx="4556041" cy="475953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9FE67A0-6F85-E919-FE21-DCC595E6727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01" t="-2279" r="865" b="28879"/>
              <a:stretch/>
            </p:blipFill>
            <p:spPr>
              <a:xfrm>
                <a:off x="7036130" y="2098462"/>
                <a:ext cx="3388056" cy="3299441"/>
              </a:xfrm>
              <a:custGeom>
                <a:avLst/>
                <a:gdLst>
                  <a:gd name="connsiteX0" fmla="*/ 3318609 w 3318609"/>
                  <a:gd name="connsiteY0" fmla="*/ 0 h 3231810"/>
                  <a:gd name="connsiteX1" fmla="*/ 2168776 w 3318609"/>
                  <a:gd name="connsiteY1" fmla="*/ 0 h 3231810"/>
                  <a:gd name="connsiteX2" fmla="*/ 1822729 w 3318609"/>
                  <a:gd name="connsiteY2" fmla="*/ 342900 h 3231810"/>
                  <a:gd name="connsiteX3" fmla="*/ 1818256 w 3318609"/>
                  <a:gd name="connsiteY3" fmla="*/ 342900 h 3231810"/>
                  <a:gd name="connsiteX4" fmla="*/ 1651555 w 3318609"/>
                  <a:gd name="connsiteY4" fmla="*/ 508085 h 3231810"/>
                  <a:gd name="connsiteX5" fmla="*/ 1647642 w 3318609"/>
                  <a:gd name="connsiteY5" fmla="*/ 508085 h 3231810"/>
                  <a:gd name="connsiteX6" fmla="*/ 986309 w 3318609"/>
                  <a:gd name="connsiteY6" fmla="*/ 1163405 h 3231810"/>
                  <a:gd name="connsiteX7" fmla="*/ 984702 w 3318609"/>
                  <a:gd name="connsiteY7" fmla="*/ 1163405 h 3231810"/>
                  <a:gd name="connsiteX8" fmla="*/ 228364 w 3318609"/>
                  <a:gd name="connsiteY8" fmla="*/ 1912866 h 3231810"/>
                  <a:gd name="connsiteX9" fmla="*/ 223383 w 3318609"/>
                  <a:gd name="connsiteY9" fmla="*/ 3003445 h 3231810"/>
                  <a:gd name="connsiteX10" fmla="*/ 1313961 w 3318609"/>
                  <a:gd name="connsiteY10" fmla="*/ 3008426 h 3231810"/>
                  <a:gd name="connsiteX11" fmla="*/ 1968130 w 3318609"/>
                  <a:gd name="connsiteY11" fmla="*/ 2360204 h 3231810"/>
                  <a:gd name="connsiteX12" fmla="*/ 1976901 w 3318609"/>
                  <a:gd name="connsiteY12" fmla="*/ 2353106 h 3231810"/>
                  <a:gd name="connsiteX13" fmla="*/ 2126166 w 3318609"/>
                  <a:gd name="connsiteY13" fmla="*/ 2205199 h 3231810"/>
                  <a:gd name="connsiteX14" fmla="*/ 2147515 w 3318609"/>
                  <a:gd name="connsiteY14" fmla="*/ 2187921 h 3231810"/>
                  <a:gd name="connsiteX15" fmla="*/ 2473630 w 3318609"/>
                  <a:gd name="connsiteY15" fmla="*/ 1864771 h 3231810"/>
                  <a:gd name="connsiteX16" fmla="*/ 2498035 w 3318609"/>
                  <a:gd name="connsiteY16" fmla="*/ 1845021 h 3231810"/>
                  <a:gd name="connsiteX17" fmla="*/ 3318609 w 3318609"/>
                  <a:gd name="connsiteY17" fmla="*/ 1031907 h 3231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18609" h="3231810">
                    <a:moveTo>
                      <a:pt x="3318609" y="0"/>
                    </a:moveTo>
                    <a:lnTo>
                      <a:pt x="2168776" y="0"/>
                    </a:lnTo>
                    <a:lnTo>
                      <a:pt x="1822729" y="342900"/>
                    </a:lnTo>
                    <a:lnTo>
                      <a:pt x="1818256" y="342900"/>
                    </a:lnTo>
                    <a:lnTo>
                      <a:pt x="1651555" y="508085"/>
                    </a:lnTo>
                    <a:lnTo>
                      <a:pt x="1647642" y="508085"/>
                    </a:lnTo>
                    <a:lnTo>
                      <a:pt x="986309" y="1163405"/>
                    </a:lnTo>
                    <a:lnTo>
                      <a:pt x="984702" y="1163405"/>
                    </a:lnTo>
                    <a:lnTo>
                      <a:pt x="228364" y="1912866"/>
                    </a:lnTo>
                    <a:cubicBezTo>
                      <a:pt x="-74167" y="2212646"/>
                      <a:pt x="-76396" y="2700915"/>
                      <a:pt x="223383" y="3003445"/>
                    </a:cubicBezTo>
                    <a:cubicBezTo>
                      <a:pt x="523163" y="3305976"/>
                      <a:pt x="1011431" y="3308206"/>
                      <a:pt x="1313961" y="3008426"/>
                    </a:cubicBezTo>
                    <a:lnTo>
                      <a:pt x="1968130" y="2360204"/>
                    </a:lnTo>
                    <a:lnTo>
                      <a:pt x="1976901" y="2353106"/>
                    </a:lnTo>
                    <a:lnTo>
                      <a:pt x="2126166" y="2205199"/>
                    </a:lnTo>
                    <a:lnTo>
                      <a:pt x="2147515" y="2187921"/>
                    </a:lnTo>
                    <a:lnTo>
                      <a:pt x="2473630" y="1864771"/>
                    </a:lnTo>
                    <a:lnTo>
                      <a:pt x="2498035" y="1845021"/>
                    </a:lnTo>
                    <a:lnTo>
                      <a:pt x="3318609" y="1031907"/>
                    </a:lnTo>
                    <a:close/>
                  </a:path>
                </a:pathLst>
              </a:custGeom>
            </p:spPr>
          </p:pic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5F4A3AAF-5518-2AB0-E659-A4E303601765}"/>
                  </a:ext>
                </a:extLst>
              </p:cNvPr>
              <p:cNvGrpSpPr/>
              <p:nvPr userDrawn="1"/>
            </p:nvGrpSpPr>
            <p:grpSpPr>
              <a:xfrm flipH="1">
                <a:off x="5868145" y="4565610"/>
                <a:ext cx="2936724" cy="2292390"/>
                <a:chOff x="396452" y="4611293"/>
                <a:chExt cx="2876529" cy="2245402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0E831D97-7A33-D1CD-132F-93835C7E9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713" t="37601" r="8622"/>
                <a:stretch>
                  <a:fillRect/>
                </a:stretch>
              </p:blipFill>
              <p:spPr>
                <a:xfrm flipH="1">
                  <a:off x="396452" y="4673612"/>
                  <a:ext cx="2876529" cy="2183083"/>
                </a:xfrm>
                <a:custGeom>
                  <a:avLst/>
                  <a:gdLst>
                    <a:gd name="connsiteX0" fmla="*/ 4092719 w 5638655"/>
                    <a:gd name="connsiteY0" fmla="*/ 17 h 4279340"/>
                    <a:gd name="connsiteX1" fmla="*/ 5188788 w 5638655"/>
                    <a:gd name="connsiteY1" fmla="*/ 459899 h 4279340"/>
                    <a:gd name="connsiteX2" fmla="*/ 5188787 w 5638655"/>
                    <a:gd name="connsiteY2" fmla="*/ 459898 h 4279340"/>
                    <a:gd name="connsiteX3" fmla="*/ 5178757 w 5638655"/>
                    <a:gd name="connsiteY3" fmla="*/ 2656190 h 4279340"/>
                    <a:gd name="connsiteX4" fmla="*/ 3540714 w 5638655"/>
                    <a:gd name="connsiteY4" fmla="*/ 4279340 h 4279340"/>
                    <a:gd name="connsiteX5" fmla="*/ 16909 w 5638655"/>
                    <a:gd name="connsiteY5" fmla="*/ 4279340 h 4279340"/>
                    <a:gd name="connsiteX6" fmla="*/ 6444 w 5638655"/>
                    <a:gd name="connsiteY6" fmla="*/ 4204400 h 4279340"/>
                    <a:gd name="connsiteX7" fmla="*/ 459898 w 5638655"/>
                    <a:gd name="connsiteY7" fmla="*/ 2959439 h 4279340"/>
                    <a:gd name="connsiteX8" fmla="*/ 2992496 w 5638655"/>
                    <a:gd name="connsiteY8" fmla="*/ 449869 h 4279340"/>
                    <a:gd name="connsiteX9" fmla="*/ 4092719 w 5638655"/>
                    <a:gd name="connsiteY9" fmla="*/ 17 h 4279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38655" h="4279340">
                      <a:moveTo>
                        <a:pt x="4092719" y="17"/>
                      </a:moveTo>
                      <a:cubicBezTo>
                        <a:pt x="4490170" y="1832"/>
                        <a:pt x="4886928" y="155269"/>
                        <a:pt x="5188788" y="459899"/>
                      </a:cubicBezTo>
                      <a:lnTo>
                        <a:pt x="5188787" y="459898"/>
                      </a:lnTo>
                      <a:cubicBezTo>
                        <a:pt x="5792506" y="1069157"/>
                        <a:pt x="5788016" y="2052470"/>
                        <a:pt x="5178757" y="2656190"/>
                      </a:cubicBezTo>
                      <a:lnTo>
                        <a:pt x="3540714" y="4279340"/>
                      </a:lnTo>
                      <a:lnTo>
                        <a:pt x="16909" y="4279340"/>
                      </a:lnTo>
                      <a:lnTo>
                        <a:pt x="6444" y="4204400"/>
                      </a:lnTo>
                      <a:cubicBezTo>
                        <a:pt x="-34165" y="3758729"/>
                        <a:pt x="117190" y="3299031"/>
                        <a:pt x="459898" y="2959439"/>
                      </a:cubicBezTo>
                      <a:lnTo>
                        <a:pt x="2992496" y="449869"/>
                      </a:lnTo>
                      <a:cubicBezTo>
                        <a:pt x="3297125" y="148009"/>
                        <a:pt x="3695268" y="-1798"/>
                        <a:pt x="4092719" y="17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9" name="자유형: 도형 8">
                  <a:extLst>
                    <a:ext uri="{FF2B5EF4-FFF2-40B4-BE49-F238E27FC236}">
                      <a16:creationId xmlns:a16="http://schemas.microsoft.com/office/drawing/2014/main" id="{D431E56F-302A-6D7A-6176-9B7E68AED778}"/>
                    </a:ext>
                  </a:extLst>
                </p:cNvPr>
                <p:cNvSpPr/>
                <p:nvPr/>
              </p:nvSpPr>
              <p:spPr>
                <a:xfrm rot="13484301" flipH="1">
                  <a:off x="714502" y="4611293"/>
                  <a:ext cx="1112910" cy="868812"/>
                </a:xfrm>
                <a:custGeom>
                  <a:avLst/>
                  <a:gdLst>
                    <a:gd name="connsiteX0" fmla="*/ 0 w 2181557"/>
                    <a:gd name="connsiteY0" fmla="*/ 150041 h 1703069"/>
                    <a:gd name="connsiteX1" fmla="*/ 0 w 2181557"/>
                    <a:gd name="connsiteY1" fmla="*/ 150040 h 1703069"/>
                    <a:gd name="connsiteX2" fmla="*/ 0 w 2181557"/>
                    <a:gd name="connsiteY2" fmla="*/ 150040 h 1703069"/>
                    <a:gd name="connsiteX3" fmla="*/ 454872 w 2181557"/>
                    <a:gd name="connsiteY3" fmla="*/ 1248197 h 1703069"/>
                    <a:gd name="connsiteX4" fmla="*/ 8018 w 2181557"/>
                    <a:gd name="connsiteY4" fmla="*/ 308828 h 1703069"/>
                    <a:gd name="connsiteX5" fmla="*/ 0 w 2181557"/>
                    <a:gd name="connsiteY5" fmla="*/ 150040 h 1703069"/>
                    <a:gd name="connsiteX6" fmla="*/ 7577 w 2181557"/>
                    <a:gd name="connsiteY6" fmla="*/ 0 h 1703069"/>
                    <a:gd name="connsiteX7" fmla="*/ 669901 w 2181557"/>
                    <a:gd name="connsiteY7" fmla="*/ 0 h 1703069"/>
                    <a:gd name="connsiteX8" fmla="*/ 2181557 w 2181557"/>
                    <a:gd name="connsiteY8" fmla="*/ 1511656 h 1703069"/>
                    <a:gd name="connsiteX9" fmla="*/ 2181556 w 2181557"/>
                    <a:gd name="connsiteY9" fmla="*/ 1511656 h 1703069"/>
                    <a:gd name="connsiteX10" fmla="*/ 2173751 w 2181557"/>
                    <a:gd name="connsiteY10" fmla="*/ 1666214 h 1703069"/>
                    <a:gd name="connsiteX11" fmla="*/ 2168127 w 2181557"/>
                    <a:gd name="connsiteY11" fmla="*/ 1703069 h 1703069"/>
                    <a:gd name="connsiteX12" fmla="*/ 1553029 w 2181557"/>
                    <a:gd name="connsiteY12" fmla="*/ 1703069 h 1703069"/>
                    <a:gd name="connsiteX13" fmla="*/ 454872 w 2181557"/>
                    <a:gd name="connsiteY13" fmla="*/ 1248197 h 1703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81557" h="1703069">
                      <a:moveTo>
                        <a:pt x="0" y="150041"/>
                      </a:moveTo>
                      <a:lnTo>
                        <a:pt x="0" y="150040"/>
                      </a:lnTo>
                      <a:lnTo>
                        <a:pt x="0" y="150040"/>
                      </a:lnTo>
                      <a:close/>
                      <a:moveTo>
                        <a:pt x="454872" y="1248197"/>
                      </a:moveTo>
                      <a:cubicBezTo>
                        <a:pt x="208959" y="1002285"/>
                        <a:pt x="45133" y="674286"/>
                        <a:pt x="8018" y="308828"/>
                      </a:cubicBezTo>
                      <a:lnTo>
                        <a:pt x="0" y="150040"/>
                      </a:lnTo>
                      <a:lnTo>
                        <a:pt x="7577" y="0"/>
                      </a:lnTo>
                      <a:lnTo>
                        <a:pt x="669901" y="0"/>
                      </a:lnTo>
                      <a:cubicBezTo>
                        <a:pt x="1504766" y="0"/>
                        <a:pt x="2181557" y="676791"/>
                        <a:pt x="2181557" y="1511656"/>
                      </a:cubicBezTo>
                      <a:lnTo>
                        <a:pt x="2181556" y="1511656"/>
                      </a:lnTo>
                      <a:cubicBezTo>
                        <a:pt x="2181556" y="1563835"/>
                        <a:pt x="2178912" y="1615396"/>
                        <a:pt x="2173751" y="1666214"/>
                      </a:cubicBezTo>
                      <a:lnTo>
                        <a:pt x="2168127" y="1703069"/>
                      </a:lnTo>
                      <a:lnTo>
                        <a:pt x="1553029" y="1703069"/>
                      </a:lnTo>
                      <a:cubicBezTo>
                        <a:pt x="1124172" y="1703069"/>
                        <a:pt x="735915" y="1529240"/>
                        <a:pt x="454872" y="1248197"/>
                      </a:cubicBezTo>
                      <a:close/>
                    </a:path>
                  </a:pathLst>
                </a:custGeom>
                <a:solidFill>
                  <a:srgbClr val="03248F">
                    <a:alpha val="8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ko-KR" altLang="en-US" dirty="0">
                    <a:latin typeface="KoPub돋움체 Bold" panose="02020603020101020101" pitchFamily="18" charset="-127"/>
                  </a:endParaRPr>
                </a:p>
              </p:txBody>
            </p:sp>
          </p:grp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48E0D7E-522B-4E6D-21E5-13C27DCAB4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7050" y="3059763"/>
              <a:ext cx="2575840" cy="212699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693212-75FC-9020-3091-3795524AEA66}"/>
                </a:ext>
              </a:extLst>
            </p:cNvPr>
            <p:cNvSpPr/>
            <p:nvPr userDrawn="1"/>
          </p:nvSpPr>
          <p:spPr>
            <a:xfrm flipH="1">
              <a:off x="9152619" y="-742949"/>
              <a:ext cx="2874792" cy="7726372"/>
            </a:xfrm>
            <a:prstGeom prst="rect">
              <a:avLst/>
            </a:prstGeom>
            <a:solidFill>
              <a:srgbClr val="EFEC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3077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DA50C0-CA41-1578-8EF2-961B58000B86}"/>
              </a:ext>
            </a:extLst>
          </p:cNvPr>
          <p:cNvGrpSpPr/>
          <p:nvPr userDrawn="1"/>
        </p:nvGrpSpPr>
        <p:grpSpPr>
          <a:xfrm>
            <a:off x="10410825" y="457437"/>
            <a:ext cx="1385932" cy="370142"/>
            <a:chOff x="7241884" y="462199"/>
            <a:chExt cx="1598540" cy="3701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14C81C-356C-54C5-8C2E-AB6925C02581}"/>
                </a:ext>
              </a:extLst>
            </p:cNvPr>
            <p:cNvGrpSpPr/>
            <p:nvPr userDrawn="1"/>
          </p:nvGrpSpPr>
          <p:grpSpPr>
            <a:xfrm>
              <a:off x="7581903" y="669290"/>
              <a:ext cx="1157286" cy="163051"/>
              <a:chOff x="7179470" y="669290"/>
              <a:chExt cx="1238249" cy="163051"/>
            </a:xfrm>
          </p:grpSpPr>
          <p:sp>
            <p:nvSpPr>
              <p:cNvPr id="26" name="자유형 38">
                <a:extLst>
                  <a:ext uri="{FF2B5EF4-FFF2-40B4-BE49-F238E27FC236}">
                    <a16:creationId xmlns:a16="http://schemas.microsoft.com/office/drawing/2014/main" id="{979FB147-260C-99BC-1CF6-6071A6FC2FFF}"/>
                  </a:ext>
                </a:extLst>
              </p:cNvPr>
              <p:cNvSpPr/>
              <p:nvPr/>
            </p:nvSpPr>
            <p:spPr>
              <a:xfrm>
                <a:off x="802899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Ⅴ</a:t>
                </a:r>
              </a:p>
            </p:txBody>
          </p:sp>
          <p:sp>
            <p:nvSpPr>
              <p:cNvPr id="27" name="자유형 39">
                <a:extLst>
                  <a:ext uri="{FF2B5EF4-FFF2-40B4-BE49-F238E27FC236}">
                    <a16:creationId xmlns:a16="http://schemas.microsoft.com/office/drawing/2014/main" id="{F12577B3-CB12-78F7-2652-139B948EA486}"/>
                  </a:ext>
                </a:extLst>
              </p:cNvPr>
              <p:cNvSpPr/>
              <p:nvPr/>
            </p:nvSpPr>
            <p:spPr>
              <a:xfrm>
                <a:off x="781661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Ⅳ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8" name="자유형 40">
                <a:extLst>
                  <a:ext uri="{FF2B5EF4-FFF2-40B4-BE49-F238E27FC236}">
                    <a16:creationId xmlns:a16="http://schemas.microsoft.com/office/drawing/2014/main" id="{008BA970-8BF6-7441-2B0A-C0C6B73024AE}"/>
                  </a:ext>
                </a:extLst>
              </p:cNvPr>
              <p:cNvSpPr/>
              <p:nvPr/>
            </p:nvSpPr>
            <p:spPr>
              <a:xfrm>
                <a:off x="760423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Ⅲ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9" name="자유형 41">
                <a:extLst>
                  <a:ext uri="{FF2B5EF4-FFF2-40B4-BE49-F238E27FC236}">
                    <a16:creationId xmlns:a16="http://schemas.microsoft.com/office/drawing/2014/main" id="{3E747205-DEBA-46C2-B11C-5BFBE95732A5}"/>
                  </a:ext>
                </a:extLst>
              </p:cNvPr>
              <p:cNvSpPr/>
              <p:nvPr/>
            </p:nvSpPr>
            <p:spPr>
              <a:xfrm>
                <a:off x="7391850" y="669290"/>
                <a:ext cx="176348" cy="163050"/>
              </a:xfrm>
              <a:prstGeom prst="round2SameRect">
                <a:avLst/>
              </a:prstGeom>
              <a:solidFill>
                <a:srgbClr val="11479F"/>
              </a:solidFill>
              <a:ln w="3175">
                <a:solidFill>
                  <a:srgbClr val="1147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98" b="1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Ⅱ</a:t>
                </a:r>
              </a:p>
            </p:txBody>
          </p:sp>
          <p:sp>
            <p:nvSpPr>
              <p:cNvPr id="30" name="자유형 42">
                <a:extLst>
                  <a:ext uri="{FF2B5EF4-FFF2-40B4-BE49-F238E27FC236}">
                    <a16:creationId xmlns:a16="http://schemas.microsoft.com/office/drawing/2014/main" id="{4F8E743F-7A84-D382-5EA2-5B630F31E41D}"/>
                  </a:ext>
                </a:extLst>
              </p:cNvPr>
              <p:cNvSpPr/>
              <p:nvPr/>
            </p:nvSpPr>
            <p:spPr>
              <a:xfrm>
                <a:off x="7179470" y="669291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noProof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Ⅰ</a:t>
                </a:r>
                <a:endParaRPr kumimoji="0" lang="ko-KR" altLang="en-US" sz="900" b="0" kern="0" spc="-55" normalizeH="0" baseline="0" noProof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31" name="자유형 38">
                <a:extLst>
                  <a:ext uri="{FF2B5EF4-FFF2-40B4-BE49-F238E27FC236}">
                    <a16:creationId xmlns:a16="http://schemas.microsoft.com/office/drawing/2014/main" id="{EA0EDEA0-3C5B-ACB1-0C73-F038D95B77B7}"/>
                  </a:ext>
                </a:extLst>
              </p:cNvPr>
              <p:cNvSpPr/>
              <p:nvPr userDrawn="1"/>
            </p:nvSpPr>
            <p:spPr>
              <a:xfrm>
                <a:off x="8241371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Ⅵ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CF1DE2-90CB-9ADA-C429-89DF8F637F6B}"/>
                </a:ext>
              </a:extLst>
            </p:cNvPr>
            <p:cNvSpPr txBox="1"/>
            <p:nvPr userDrawn="1"/>
          </p:nvSpPr>
          <p:spPr>
            <a:xfrm>
              <a:off x="7241884" y="462199"/>
              <a:ext cx="159854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텍스트 입력하세요</a:t>
              </a:r>
              <a:r>
                <a:rPr lang="en-US" altLang="ko-KR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9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58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DA50C0-CA41-1578-8EF2-961B58000B86}"/>
              </a:ext>
            </a:extLst>
          </p:cNvPr>
          <p:cNvGrpSpPr/>
          <p:nvPr userDrawn="1"/>
        </p:nvGrpSpPr>
        <p:grpSpPr>
          <a:xfrm>
            <a:off x="10410825" y="457437"/>
            <a:ext cx="1385932" cy="370142"/>
            <a:chOff x="7241884" y="462199"/>
            <a:chExt cx="1598540" cy="3701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14C81C-356C-54C5-8C2E-AB6925C02581}"/>
                </a:ext>
              </a:extLst>
            </p:cNvPr>
            <p:cNvGrpSpPr/>
            <p:nvPr userDrawn="1"/>
          </p:nvGrpSpPr>
          <p:grpSpPr>
            <a:xfrm>
              <a:off x="7581903" y="669290"/>
              <a:ext cx="1157286" cy="163051"/>
              <a:chOff x="7179470" y="669290"/>
              <a:chExt cx="1238249" cy="163051"/>
            </a:xfrm>
          </p:grpSpPr>
          <p:sp>
            <p:nvSpPr>
              <p:cNvPr id="26" name="자유형 38">
                <a:extLst>
                  <a:ext uri="{FF2B5EF4-FFF2-40B4-BE49-F238E27FC236}">
                    <a16:creationId xmlns:a16="http://schemas.microsoft.com/office/drawing/2014/main" id="{979FB147-260C-99BC-1CF6-6071A6FC2FFF}"/>
                  </a:ext>
                </a:extLst>
              </p:cNvPr>
              <p:cNvSpPr/>
              <p:nvPr/>
            </p:nvSpPr>
            <p:spPr>
              <a:xfrm>
                <a:off x="802899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Ⅴ</a:t>
                </a:r>
              </a:p>
            </p:txBody>
          </p:sp>
          <p:sp>
            <p:nvSpPr>
              <p:cNvPr id="27" name="자유형 39">
                <a:extLst>
                  <a:ext uri="{FF2B5EF4-FFF2-40B4-BE49-F238E27FC236}">
                    <a16:creationId xmlns:a16="http://schemas.microsoft.com/office/drawing/2014/main" id="{F12577B3-CB12-78F7-2652-139B948EA486}"/>
                  </a:ext>
                </a:extLst>
              </p:cNvPr>
              <p:cNvSpPr/>
              <p:nvPr/>
            </p:nvSpPr>
            <p:spPr>
              <a:xfrm>
                <a:off x="781661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Ⅳ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8" name="자유형 40">
                <a:extLst>
                  <a:ext uri="{FF2B5EF4-FFF2-40B4-BE49-F238E27FC236}">
                    <a16:creationId xmlns:a16="http://schemas.microsoft.com/office/drawing/2014/main" id="{008BA970-8BF6-7441-2B0A-C0C6B73024AE}"/>
                  </a:ext>
                </a:extLst>
              </p:cNvPr>
              <p:cNvSpPr/>
              <p:nvPr/>
            </p:nvSpPr>
            <p:spPr>
              <a:xfrm>
                <a:off x="7604230" y="669290"/>
                <a:ext cx="176348" cy="163050"/>
              </a:xfrm>
              <a:prstGeom prst="round2SameRect">
                <a:avLst/>
              </a:prstGeom>
              <a:solidFill>
                <a:srgbClr val="11479F"/>
              </a:solidFill>
              <a:ln w="3175">
                <a:solidFill>
                  <a:srgbClr val="1147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98" b="1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Ⅲ</a:t>
                </a:r>
                <a:endParaRPr kumimoji="0" lang="ko-KR" altLang="en-US" sz="998" b="1" kern="0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9" name="자유형 41">
                <a:extLst>
                  <a:ext uri="{FF2B5EF4-FFF2-40B4-BE49-F238E27FC236}">
                    <a16:creationId xmlns:a16="http://schemas.microsoft.com/office/drawing/2014/main" id="{3E747205-DEBA-46C2-B11C-5BFBE95732A5}"/>
                  </a:ext>
                </a:extLst>
              </p:cNvPr>
              <p:cNvSpPr/>
              <p:nvPr/>
            </p:nvSpPr>
            <p:spPr>
              <a:xfrm>
                <a:off x="739185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 latinLnBrk="0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Ⅱ</a:t>
                </a:r>
              </a:p>
            </p:txBody>
          </p:sp>
          <p:sp>
            <p:nvSpPr>
              <p:cNvPr id="30" name="자유형 42">
                <a:extLst>
                  <a:ext uri="{FF2B5EF4-FFF2-40B4-BE49-F238E27FC236}">
                    <a16:creationId xmlns:a16="http://schemas.microsoft.com/office/drawing/2014/main" id="{4F8E743F-7A84-D382-5EA2-5B630F31E41D}"/>
                  </a:ext>
                </a:extLst>
              </p:cNvPr>
              <p:cNvSpPr/>
              <p:nvPr/>
            </p:nvSpPr>
            <p:spPr>
              <a:xfrm>
                <a:off x="7179470" y="669291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noProof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Ⅰ</a:t>
                </a:r>
                <a:endParaRPr kumimoji="0" lang="ko-KR" altLang="en-US" sz="900" b="0" kern="0" spc="-55" normalizeH="0" baseline="0" noProof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31" name="자유형 38">
                <a:extLst>
                  <a:ext uri="{FF2B5EF4-FFF2-40B4-BE49-F238E27FC236}">
                    <a16:creationId xmlns:a16="http://schemas.microsoft.com/office/drawing/2014/main" id="{EA0EDEA0-3C5B-ACB1-0C73-F038D95B77B7}"/>
                  </a:ext>
                </a:extLst>
              </p:cNvPr>
              <p:cNvSpPr/>
              <p:nvPr userDrawn="1"/>
            </p:nvSpPr>
            <p:spPr>
              <a:xfrm>
                <a:off x="8241371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Ⅵ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CF1DE2-90CB-9ADA-C429-89DF8F637F6B}"/>
                </a:ext>
              </a:extLst>
            </p:cNvPr>
            <p:cNvSpPr txBox="1"/>
            <p:nvPr userDrawn="1"/>
          </p:nvSpPr>
          <p:spPr>
            <a:xfrm>
              <a:off x="7241884" y="462199"/>
              <a:ext cx="159854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텍스트 입력하세요</a:t>
              </a:r>
              <a:r>
                <a:rPr lang="en-US" altLang="ko-KR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9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341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DA50C0-CA41-1578-8EF2-961B58000B86}"/>
              </a:ext>
            </a:extLst>
          </p:cNvPr>
          <p:cNvGrpSpPr/>
          <p:nvPr userDrawn="1"/>
        </p:nvGrpSpPr>
        <p:grpSpPr>
          <a:xfrm>
            <a:off x="10410825" y="457437"/>
            <a:ext cx="1385932" cy="370142"/>
            <a:chOff x="7241884" y="462199"/>
            <a:chExt cx="1598540" cy="3701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14C81C-356C-54C5-8C2E-AB6925C02581}"/>
                </a:ext>
              </a:extLst>
            </p:cNvPr>
            <p:cNvGrpSpPr/>
            <p:nvPr userDrawn="1"/>
          </p:nvGrpSpPr>
          <p:grpSpPr>
            <a:xfrm>
              <a:off x="7581903" y="669290"/>
              <a:ext cx="1157286" cy="163051"/>
              <a:chOff x="7179470" y="669290"/>
              <a:chExt cx="1238249" cy="163051"/>
            </a:xfrm>
          </p:grpSpPr>
          <p:sp>
            <p:nvSpPr>
              <p:cNvPr id="26" name="자유형 38">
                <a:extLst>
                  <a:ext uri="{FF2B5EF4-FFF2-40B4-BE49-F238E27FC236}">
                    <a16:creationId xmlns:a16="http://schemas.microsoft.com/office/drawing/2014/main" id="{979FB147-260C-99BC-1CF6-6071A6FC2FFF}"/>
                  </a:ext>
                </a:extLst>
              </p:cNvPr>
              <p:cNvSpPr/>
              <p:nvPr/>
            </p:nvSpPr>
            <p:spPr>
              <a:xfrm>
                <a:off x="802899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Ⅴ</a:t>
                </a:r>
              </a:p>
            </p:txBody>
          </p:sp>
          <p:sp>
            <p:nvSpPr>
              <p:cNvPr id="27" name="자유형 39">
                <a:extLst>
                  <a:ext uri="{FF2B5EF4-FFF2-40B4-BE49-F238E27FC236}">
                    <a16:creationId xmlns:a16="http://schemas.microsoft.com/office/drawing/2014/main" id="{F12577B3-CB12-78F7-2652-139B948EA486}"/>
                  </a:ext>
                </a:extLst>
              </p:cNvPr>
              <p:cNvSpPr/>
              <p:nvPr/>
            </p:nvSpPr>
            <p:spPr>
              <a:xfrm>
                <a:off x="7816610" y="669290"/>
                <a:ext cx="176348" cy="163050"/>
              </a:xfrm>
              <a:prstGeom prst="round2SameRect">
                <a:avLst/>
              </a:prstGeom>
              <a:solidFill>
                <a:srgbClr val="11479F"/>
              </a:solidFill>
              <a:ln w="3175">
                <a:solidFill>
                  <a:srgbClr val="1147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98" b="1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Ⅳ</a:t>
                </a:r>
                <a:endParaRPr kumimoji="0" lang="ko-KR" altLang="en-US" sz="998" b="1" kern="0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8" name="자유형 40">
                <a:extLst>
                  <a:ext uri="{FF2B5EF4-FFF2-40B4-BE49-F238E27FC236}">
                    <a16:creationId xmlns:a16="http://schemas.microsoft.com/office/drawing/2014/main" id="{008BA970-8BF6-7441-2B0A-C0C6B73024AE}"/>
                  </a:ext>
                </a:extLst>
              </p:cNvPr>
              <p:cNvSpPr/>
              <p:nvPr/>
            </p:nvSpPr>
            <p:spPr>
              <a:xfrm>
                <a:off x="760423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Ⅲ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9" name="자유형 41">
                <a:extLst>
                  <a:ext uri="{FF2B5EF4-FFF2-40B4-BE49-F238E27FC236}">
                    <a16:creationId xmlns:a16="http://schemas.microsoft.com/office/drawing/2014/main" id="{3E747205-DEBA-46C2-B11C-5BFBE95732A5}"/>
                  </a:ext>
                </a:extLst>
              </p:cNvPr>
              <p:cNvSpPr/>
              <p:nvPr/>
            </p:nvSpPr>
            <p:spPr>
              <a:xfrm>
                <a:off x="739185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 latinLnBrk="0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Ⅱ</a:t>
                </a:r>
              </a:p>
            </p:txBody>
          </p:sp>
          <p:sp>
            <p:nvSpPr>
              <p:cNvPr id="30" name="자유형 42">
                <a:extLst>
                  <a:ext uri="{FF2B5EF4-FFF2-40B4-BE49-F238E27FC236}">
                    <a16:creationId xmlns:a16="http://schemas.microsoft.com/office/drawing/2014/main" id="{4F8E743F-7A84-D382-5EA2-5B630F31E41D}"/>
                  </a:ext>
                </a:extLst>
              </p:cNvPr>
              <p:cNvSpPr/>
              <p:nvPr/>
            </p:nvSpPr>
            <p:spPr>
              <a:xfrm>
                <a:off x="7179470" y="669291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noProof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Ⅰ</a:t>
                </a:r>
                <a:endParaRPr kumimoji="0" lang="ko-KR" altLang="en-US" sz="900" b="0" kern="0" spc="-55" normalizeH="0" baseline="0" noProof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31" name="자유형 38">
                <a:extLst>
                  <a:ext uri="{FF2B5EF4-FFF2-40B4-BE49-F238E27FC236}">
                    <a16:creationId xmlns:a16="http://schemas.microsoft.com/office/drawing/2014/main" id="{EA0EDEA0-3C5B-ACB1-0C73-F038D95B77B7}"/>
                  </a:ext>
                </a:extLst>
              </p:cNvPr>
              <p:cNvSpPr/>
              <p:nvPr userDrawn="1"/>
            </p:nvSpPr>
            <p:spPr>
              <a:xfrm>
                <a:off x="8241371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Ⅵ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CF1DE2-90CB-9ADA-C429-89DF8F637F6B}"/>
                </a:ext>
              </a:extLst>
            </p:cNvPr>
            <p:cNvSpPr txBox="1"/>
            <p:nvPr userDrawn="1"/>
          </p:nvSpPr>
          <p:spPr>
            <a:xfrm>
              <a:off x="7241884" y="462199"/>
              <a:ext cx="159854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텍스트 입력하세요</a:t>
              </a:r>
              <a:r>
                <a:rPr lang="en-US" altLang="ko-KR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9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3921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DA50C0-CA41-1578-8EF2-961B58000B86}"/>
              </a:ext>
            </a:extLst>
          </p:cNvPr>
          <p:cNvGrpSpPr/>
          <p:nvPr userDrawn="1"/>
        </p:nvGrpSpPr>
        <p:grpSpPr>
          <a:xfrm>
            <a:off x="10410825" y="457437"/>
            <a:ext cx="1385932" cy="370142"/>
            <a:chOff x="7241884" y="462199"/>
            <a:chExt cx="1598540" cy="3701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14C81C-356C-54C5-8C2E-AB6925C02581}"/>
                </a:ext>
              </a:extLst>
            </p:cNvPr>
            <p:cNvGrpSpPr/>
            <p:nvPr userDrawn="1"/>
          </p:nvGrpSpPr>
          <p:grpSpPr>
            <a:xfrm>
              <a:off x="7581903" y="669290"/>
              <a:ext cx="1157286" cy="163051"/>
              <a:chOff x="7179470" y="669290"/>
              <a:chExt cx="1238249" cy="163051"/>
            </a:xfrm>
          </p:grpSpPr>
          <p:sp>
            <p:nvSpPr>
              <p:cNvPr id="26" name="자유형 38">
                <a:extLst>
                  <a:ext uri="{FF2B5EF4-FFF2-40B4-BE49-F238E27FC236}">
                    <a16:creationId xmlns:a16="http://schemas.microsoft.com/office/drawing/2014/main" id="{979FB147-260C-99BC-1CF6-6071A6FC2FFF}"/>
                  </a:ext>
                </a:extLst>
              </p:cNvPr>
              <p:cNvSpPr/>
              <p:nvPr/>
            </p:nvSpPr>
            <p:spPr>
              <a:xfrm>
                <a:off x="8028990" y="669290"/>
                <a:ext cx="176348" cy="163050"/>
              </a:xfrm>
              <a:prstGeom prst="round2SameRect">
                <a:avLst/>
              </a:prstGeom>
              <a:solidFill>
                <a:srgbClr val="11479F"/>
              </a:solidFill>
              <a:ln w="3175">
                <a:solidFill>
                  <a:srgbClr val="1147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98" b="1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Ⅴ</a:t>
                </a:r>
              </a:p>
            </p:txBody>
          </p:sp>
          <p:sp>
            <p:nvSpPr>
              <p:cNvPr id="27" name="자유형 39">
                <a:extLst>
                  <a:ext uri="{FF2B5EF4-FFF2-40B4-BE49-F238E27FC236}">
                    <a16:creationId xmlns:a16="http://schemas.microsoft.com/office/drawing/2014/main" id="{F12577B3-CB12-78F7-2652-139B948EA486}"/>
                  </a:ext>
                </a:extLst>
              </p:cNvPr>
              <p:cNvSpPr/>
              <p:nvPr/>
            </p:nvSpPr>
            <p:spPr>
              <a:xfrm>
                <a:off x="781661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Ⅳ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8" name="자유형 40">
                <a:extLst>
                  <a:ext uri="{FF2B5EF4-FFF2-40B4-BE49-F238E27FC236}">
                    <a16:creationId xmlns:a16="http://schemas.microsoft.com/office/drawing/2014/main" id="{008BA970-8BF6-7441-2B0A-C0C6B73024AE}"/>
                  </a:ext>
                </a:extLst>
              </p:cNvPr>
              <p:cNvSpPr/>
              <p:nvPr/>
            </p:nvSpPr>
            <p:spPr>
              <a:xfrm>
                <a:off x="760423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Ⅲ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9" name="자유형 41">
                <a:extLst>
                  <a:ext uri="{FF2B5EF4-FFF2-40B4-BE49-F238E27FC236}">
                    <a16:creationId xmlns:a16="http://schemas.microsoft.com/office/drawing/2014/main" id="{3E747205-DEBA-46C2-B11C-5BFBE95732A5}"/>
                  </a:ext>
                </a:extLst>
              </p:cNvPr>
              <p:cNvSpPr/>
              <p:nvPr/>
            </p:nvSpPr>
            <p:spPr>
              <a:xfrm>
                <a:off x="739185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 latinLnBrk="0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Ⅱ</a:t>
                </a:r>
              </a:p>
            </p:txBody>
          </p:sp>
          <p:sp>
            <p:nvSpPr>
              <p:cNvPr id="30" name="자유형 42">
                <a:extLst>
                  <a:ext uri="{FF2B5EF4-FFF2-40B4-BE49-F238E27FC236}">
                    <a16:creationId xmlns:a16="http://schemas.microsoft.com/office/drawing/2014/main" id="{4F8E743F-7A84-D382-5EA2-5B630F31E41D}"/>
                  </a:ext>
                </a:extLst>
              </p:cNvPr>
              <p:cNvSpPr/>
              <p:nvPr/>
            </p:nvSpPr>
            <p:spPr>
              <a:xfrm>
                <a:off x="7179470" y="669291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noProof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Ⅰ</a:t>
                </a:r>
                <a:endParaRPr kumimoji="0" lang="ko-KR" altLang="en-US" sz="900" b="0" kern="0" spc="-55" normalizeH="0" baseline="0" noProof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31" name="자유형 38">
                <a:extLst>
                  <a:ext uri="{FF2B5EF4-FFF2-40B4-BE49-F238E27FC236}">
                    <a16:creationId xmlns:a16="http://schemas.microsoft.com/office/drawing/2014/main" id="{EA0EDEA0-3C5B-ACB1-0C73-F038D95B77B7}"/>
                  </a:ext>
                </a:extLst>
              </p:cNvPr>
              <p:cNvSpPr/>
              <p:nvPr userDrawn="1"/>
            </p:nvSpPr>
            <p:spPr>
              <a:xfrm>
                <a:off x="8241371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Ⅵ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CF1DE2-90CB-9ADA-C429-89DF8F637F6B}"/>
                </a:ext>
              </a:extLst>
            </p:cNvPr>
            <p:cNvSpPr txBox="1"/>
            <p:nvPr userDrawn="1"/>
          </p:nvSpPr>
          <p:spPr>
            <a:xfrm>
              <a:off x="7241884" y="462199"/>
              <a:ext cx="159854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텍스트 입력하세요</a:t>
              </a:r>
              <a:r>
                <a:rPr lang="en-US" altLang="ko-KR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9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120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DA50C0-CA41-1578-8EF2-961B58000B86}"/>
              </a:ext>
            </a:extLst>
          </p:cNvPr>
          <p:cNvGrpSpPr/>
          <p:nvPr userDrawn="1"/>
        </p:nvGrpSpPr>
        <p:grpSpPr>
          <a:xfrm>
            <a:off x="10410825" y="457437"/>
            <a:ext cx="1385932" cy="370142"/>
            <a:chOff x="7241884" y="462199"/>
            <a:chExt cx="1598540" cy="3701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14C81C-356C-54C5-8C2E-AB6925C02581}"/>
                </a:ext>
              </a:extLst>
            </p:cNvPr>
            <p:cNvGrpSpPr/>
            <p:nvPr userDrawn="1"/>
          </p:nvGrpSpPr>
          <p:grpSpPr>
            <a:xfrm>
              <a:off x="7581903" y="669290"/>
              <a:ext cx="1157286" cy="163051"/>
              <a:chOff x="7179470" y="669290"/>
              <a:chExt cx="1238249" cy="163051"/>
            </a:xfrm>
          </p:grpSpPr>
          <p:sp>
            <p:nvSpPr>
              <p:cNvPr id="26" name="자유형 38">
                <a:extLst>
                  <a:ext uri="{FF2B5EF4-FFF2-40B4-BE49-F238E27FC236}">
                    <a16:creationId xmlns:a16="http://schemas.microsoft.com/office/drawing/2014/main" id="{979FB147-260C-99BC-1CF6-6071A6FC2FFF}"/>
                  </a:ext>
                </a:extLst>
              </p:cNvPr>
              <p:cNvSpPr/>
              <p:nvPr/>
            </p:nvSpPr>
            <p:spPr>
              <a:xfrm>
                <a:off x="802899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Ⅴ</a:t>
                </a:r>
              </a:p>
            </p:txBody>
          </p:sp>
          <p:sp>
            <p:nvSpPr>
              <p:cNvPr id="27" name="자유형 39">
                <a:extLst>
                  <a:ext uri="{FF2B5EF4-FFF2-40B4-BE49-F238E27FC236}">
                    <a16:creationId xmlns:a16="http://schemas.microsoft.com/office/drawing/2014/main" id="{F12577B3-CB12-78F7-2652-139B948EA486}"/>
                  </a:ext>
                </a:extLst>
              </p:cNvPr>
              <p:cNvSpPr/>
              <p:nvPr/>
            </p:nvSpPr>
            <p:spPr>
              <a:xfrm>
                <a:off x="781661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Ⅳ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8" name="자유형 40">
                <a:extLst>
                  <a:ext uri="{FF2B5EF4-FFF2-40B4-BE49-F238E27FC236}">
                    <a16:creationId xmlns:a16="http://schemas.microsoft.com/office/drawing/2014/main" id="{008BA970-8BF6-7441-2B0A-C0C6B73024AE}"/>
                  </a:ext>
                </a:extLst>
              </p:cNvPr>
              <p:cNvSpPr/>
              <p:nvPr/>
            </p:nvSpPr>
            <p:spPr>
              <a:xfrm>
                <a:off x="760423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marR="0" lvl="1" indent="0" algn="ctr" fontAlgn="base" latinLnBrk="0">
                  <a:lnSpc>
                    <a:spcPct val="100000"/>
                  </a:lnSpc>
                  <a:spcBef>
                    <a:spcPts val="278"/>
                  </a:spcBef>
                  <a:spcAft>
                    <a:spcPts val="0"/>
                  </a:spcAft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i="0" u="none" strike="noStrike" kern="0" cap="none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Ⅲ</a:t>
                </a:r>
                <a:endParaRPr kumimoji="0" lang="ko-KR" altLang="en-US" sz="900" b="0" i="0" u="none" strike="noStrike" kern="0" cap="none" spc="-55" normalizeH="0" baseline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29" name="자유형 41">
                <a:extLst>
                  <a:ext uri="{FF2B5EF4-FFF2-40B4-BE49-F238E27FC236}">
                    <a16:creationId xmlns:a16="http://schemas.microsoft.com/office/drawing/2014/main" id="{3E747205-DEBA-46C2-B11C-5BFBE95732A5}"/>
                  </a:ext>
                </a:extLst>
              </p:cNvPr>
              <p:cNvSpPr/>
              <p:nvPr/>
            </p:nvSpPr>
            <p:spPr>
              <a:xfrm>
                <a:off x="7391850" y="669290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 latinLnBrk="0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Ⅱ</a:t>
                </a:r>
              </a:p>
            </p:txBody>
          </p:sp>
          <p:sp>
            <p:nvSpPr>
              <p:cNvPr id="30" name="자유형 42">
                <a:extLst>
                  <a:ext uri="{FF2B5EF4-FFF2-40B4-BE49-F238E27FC236}">
                    <a16:creationId xmlns:a16="http://schemas.microsoft.com/office/drawing/2014/main" id="{4F8E743F-7A84-D382-5EA2-5B630F31E41D}"/>
                  </a:ext>
                </a:extLst>
              </p:cNvPr>
              <p:cNvSpPr/>
              <p:nvPr/>
            </p:nvSpPr>
            <p:spPr>
              <a:xfrm>
                <a:off x="7179470" y="669291"/>
                <a:ext cx="176348" cy="163050"/>
              </a:xfrm>
              <a:prstGeom prst="round2SameRect">
                <a:avLst/>
              </a:prstGeom>
              <a:solidFill>
                <a:schemeClr val="bg1"/>
              </a:solidFill>
              <a:ln w="3175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00" b="0" kern="0" spc="-55" normalizeH="0" baseline="0" noProof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Ⅰ</a:t>
                </a:r>
                <a:endParaRPr kumimoji="0" lang="ko-KR" altLang="en-US" sz="900" b="0" kern="0" spc="-55" normalizeH="0" baseline="0" noProof="0" dirty="0">
                  <a:ln w="3175"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  <p:sp>
            <p:nvSpPr>
              <p:cNvPr id="31" name="자유형 38">
                <a:extLst>
                  <a:ext uri="{FF2B5EF4-FFF2-40B4-BE49-F238E27FC236}">
                    <a16:creationId xmlns:a16="http://schemas.microsoft.com/office/drawing/2014/main" id="{EA0EDEA0-3C5B-ACB1-0C73-F038D95B77B7}"/>
                  </a:ext>
                </a:extLst>
              </p:cNvPr>
              <p:cNvSpPr/>
              <p:nvPr userDrawn="1"/>
            </p:nvSpPr>
            <p:spPr>
              <a:xfrm>
                <a:off x="8241371" y="669290"/>
                <a:ext cx="176348" cy="163050"/>
              </a:xfrm>
              <a:prstGeom prst="round2SameRect">
                <a:avLst/>
              </a:prstGeom>
              <a:solidFill>
                <a:srgbClr val="11479F"/>
              </a:solidFill>
              <a:ln w="3175">
                <a:solidFill>
                  <a:srgbClr val="1147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Ins="108000" rtlCol="0" anchor="ctr">
                <a:noAutofit/>
              </a:bodyPr>
              <a:lstStyle/>
              <a:p>
                <a:pPr marL="0" lvl="1" indent="0" algn="ctr" fontAlgn="base">
                  <a:spcBef>
                    <a:spcPts val="278"/>
                  </a:spcBef>
                  <a:buClr>
                    <a:srgbClr val="777777"/>
                  </a:buClr>
                  <a:buSzPct val="115000"/>
                  <a:buFont typeface="Arial" panose="020B0604020202020204" pitchFamily="34" charset="0"/>
                  <a:buNone/>
                  <a:tabLst/>
                </a:pPr>
                <a:r>
                  <a:rPr kumimoji="0" lang="en-US" altLang="ko-KR" sz="998" b="1" kern="0" spc="-55" normalizeH="0" baseline="0" dirty="0">
                    <a:ln w="3175"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Ⅵ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CF1DE2-90CB-9ADA-C429-89DF8F637F6B}"/>
                </a:ext>
              </a:extLst>
            </p:cNvPr>
            <p:cNvSpPr txBox="1"/>
            <p:nvPr userDrawn="1"/>
          </p:nvSpPr>
          <p:spPr>
            <a:xfrm>
              <a:off x="7241884" y="462199"/>
              <a:ext cx="159854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텍스트 입력하세요</a:t>
              </a:r>
              <a:r>
                <a:rPr lang="en-US" altLang="ko-KR" sz="900" b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900" b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5547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8C3F07-3A1B-5CDF-EAC6-BCC269AE73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166" t="31051"/>
          <a:stretch/>
        </p:blipFill>
        <p:spPr>
          <a:xfrm>
            <a:off x="0" y="0"/>
            <a:ext cx="2063552" cy="108524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27749D7-BC0D-87AD-B947-06FCF08E317E}"/>
              </a:ext>
            </a:extLst>
          </p:cNvPr>
          <p:cNvGrpSpPr/>
          <p:nvPr userDrawn="1"/>
        </p:nvGrpSpPr>
        <p:grpSpPr>
          <a:xfrm>
            <a:off x="9036095" y="507113"/>
            <a:ext cx="6253753" cy="6350888"/>
            <a:chOff x="6205706" y="945871"/>
            <a:chExt cx="5821705" cy="591212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714A55C-234E-0C02-67C5-A98063F3407E}"/>
                </a:ext>
              </a:extLst>
            </p:cNvPr>
            <p:cNvGrpSpPr/>
            <p:nvPr userDrawn="1"/>
          </p:nvGrpSpPr>
          <p:grpSpPr>
            <a:xfrm>
              <a:off x="6205706" y="2451100"/>
              <a:ext cx="4218480" cy="4406900"/>
              <a:chOff x="5868145" y="2098462"/>
              <a:chExt cx="4556041" cy="4759538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CAE410A-ADF2-E7D4-F91D-238BC02FB10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01" t="-2279" r="865" b="28879"/>
              <a:stretch/>
            </p:blipFill>
            <p:spPr>
              <a:xfrm>
                <a:off x="7036130" y="2098462"/>
                <a:ext cx="3388056" cy="3299441"/>
              </a:xfrm>
              <a:custGeom>
                <a:avLst/>
                <a:gdLst>
                  <a:gd name="connsiteX0" fmla="*/ 3318609 w 3318609"/>
                  <a:gd name="connsiteY0" fmla="*/ 0 h 3231810"/>
                  <a:gd name="connsiteX1" fmla="*/ 2168776 w 3318609"/>
                  <a:gd name="connsiteY1" fmla="*/ 0 h 3231810"/>
                  <a:gd name="connsiteX2" fmla="*/ 1822729 w 3318609"/>
                  <a:gd name="connsiteY2" fmla="*/ 342900 h 3231810"/>
                  <a:gd name="connsiteX3" fmla="*/ 1818256 w 3318609"/>
                  <a:gd name="connsiteY3" fmla="*/ 342900 h 3231810"/>
                  <a:gd name="connsiteX4" fmla="*/ 1651555 w 3318609"/>
                  <a:gd name="connsiteY4" fmla="*/ 508085 h 3231810"/>
                  <a:gd name="connsiteX5" fmla="*/ 1647642 w 3318609"/>
                  <a:gd name="connsiteY5" fmla="*/ 508085 h 3231810"/>
                  <a:gd name="connsiteX6" fmla="*/ 986309 w 3318609"/>
                  <a:gd name="connsiteY6" fmla="*/ 1163405 h 3231810"/>
                  <a:gd name="connsiteX7" fmla="*/ 984702 w 3318609"/>
                  <a:gd name="connsiteY7" fmla="*/ 1163405 h 3231810"/>
                  <a:gd name="connsiteX8" fmla="*/ 228364 w 3318609"/>
                  <a:gd name="connsiteY8" fmla="*/ 1912866 h 3231810"/>
                  <a:gd name="connsiteX9" fmla="*/ 223383 w 3318609"/>
                  <a:gd name="connsiteY9" fmla="*/ 3003445 h 3231810"/>
                  <a:gd name="connsiteX10" fmla="*/ 1313961 w 3318609"/>
                  <a:gd name="connsiteY10" fmla="*/ 3008426 h 3231810"/>
                  <a:gd name="connsiteX11" fmla="*/ 1968130 w 3318609"/>
                  <a:gd name="connsiteY11" fmla="*/ 2360204 h 3231810"/>
                  <a:gd name="connsiteX12" fmla="*/ 1976901 w 3318609"/>
                  <a:gd name="connsiteY12" fmla="*/ 2353106 h 3231810"/>
                  <a:gd name="connsiteX13" fmla="*/ 2126166 w 3318609"/>
                  <a:gd name="connsiteY13" fmla="*/ 2205199 h 3231810"/>
                  <a:gd name="connsiteX14" fmla="*/ 2147515 w 3318609"/>
                  <a:gd name="connsiteY14" fmla="*/ 2187921 h 3231810"/>
                  <a:gd name="connsiteX15" fmla="*/ 2473630 w 3318609"/>
                  <a:gd name="connsiteY15" fmla="*/ 1864771 h 3231810"/>
                  <a:gd name="connsiteX16" fmla="*/ 2498035 w 3318609"/>
                  <a:gd name="connsiteY16" fmla="*/ 1845021 h 3231810"/>
                  <a:gd name="connsiteX17" fmla="*/ 3318609 w 3318609"/>
                  <a:gd name="connsiteY17" fmla="*/ 1031907 h 3231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18609" h="3231810">
                    <a:moveTo>
                      <a:pt x="3318609" y="0"/>
                    </a:moveTo>
                    <a:lnTo>
                      <a:pt x="2168776" y="0"/>
                    </a:lnTo>
                    <a:lnTo>
                      <a:pt x="1822729" y="342900"/>
                    </a:lnTo>
                    <a:lnTo>
                      <a:pt x="1818256" y="342900"/>
                    </a:lnTo>
                    <a:lnTo>
                      <a:pt x="1651555" y="508085"/>
                    </a:lnTo>
                    <a:lnTo>
                      <a:pt x="1647642" y="508085"/>
                    </a:lnTo>
                    <a:lnTo>
                      <a:pt x="986309" y="1163405"/>
                    </a:lnTo>
                    <a:lnTo>
                      <a:pt x="984702" y="1163405"/>
                    </a:lnTo>
                    <a:lnTo>
                      <a:pt x="228364" y="1912866"/>
                    </a:lnTo>
                    <a:cubicBezTo>
                      <a:pt x="-74167" y="2212646"/>
                      <a:pt x="-76396" y="2700915"/>
                      <a:pt x="223383" y="3003445"/>
                    </a:cubicBezTo>
                    <a:cubicBezTo>
                      <a:pt x="523163" y="3305976"/>
                      <a:pt x="1011431" y="3308206"/>
                      <a:pt x="1313961" y="3008426"/>
                    </a:cubicBezTo>
                    <a:lnTo>
                      <a:pt x="1968130" y="2360204"/>
                    </a:lnTo>
                    <a:lnTo>
                      <a:pt x="1976901" y="2353106"/>
                    </a:lnTo>
                    <a:lnTo>
                      <a:pt x="2126166" y="2205199"/>
                    </a:lnTo>
                    <a:lnTo>
                      <a:pt x="2147515" y="2187921"/>
                    </a:lnTo>
                    <a:lnTo>
                      <a:pt x="2473630" y="1864771"/>
                    </a:lnTo>
                    <a:lnTo>
                      <a:pt x="2498035" y="1845021"/>
                    </a:lnTo>
                    <a:lnTo>
                      <a:pt x="3318609" y="1031907"/>
                    </a:lnTo>
                    <a:close/>
                  </a:path>
                </a:pathLst>
              </a:custGeom>
            </p:spPr>
          </p:pic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217AE092-118A-58BE-41F4-2D86B1F7C88A}"/>
                  </a:ext>
                </a:extLst>
              </p:cNvPr>
              <p:cNvGrpSpPr/>
              <p:nvPr userDrawn="1"/>
            </p:nvGrpSpPr>
            <p:grpSpPr>
              <a:xfrm flipH="1">
                <a:off x="5868145" y="4565610"/>
                <a:ext cx="2936724" cy="2292390"/>
                <a:chOff x="396452" y="4611293"/>
                <a:chExt cx="2876529" cy="2245402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74923BAD-AFB6-8A1A-B802-682C8484F2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713" t="37601" r="8622"/>
                <a:stretch>
                  <a:fillRect/>
                </a:stretch>
              </p:blipFill>
              <p:spPr>
                <a:xfrm flipH="1">
                  <a:off x="396452" y="4673612"/>
                  <a:ext cx="2876529" cy="2183083"/>
                </a:xfrm>
                <a:custGeom>
                  <a:avLst/>
                  <a:gdLst>
                    <a:gd name="connsiteX0" fmla="*/ 4092719 w 5638655"/>
                    <a:gd name="connsiteY0" fmla="*/ 17 h 4279340"/>
                    <a:gd name="connsiteX1" fmla="*/ 5188788 w 5638655"/>
                    <a:gd name="connsiteY1" fmla="*/ 459899 h 4279340"/>
                    <a:gd name="connsiteX2" fmla="*/ 5188787 w 5638655"/>
                    <a:gd name="connsiteY2" fmla="*/ 459898 h 4279340"/>
                    <a:gd name="connsiteX3" fmla="*/ 5178757 w 5638655"/>
                    <a:gd name="connsiteY3" fmla="*/ 2656190 h 4279340"/>
                    <a:gd name="connsiteX4" fmla="*/ 3540714 w 5638655"/>
                    <a:gd name="connsiteY4" fmla="*/ 4279340 h 4279340"/>
                    <a:gd name="connsiteX5" fmla="*/ 16909 w 5638655"/>
                    <a:gd name="connsiteY5" fmla="*/ 4279340 h 4279340"/>
                    <a:gd name="connsiteX6" fmla="*/ 6444 w 5638655"/>
                    <a:gd name="connsiteY6" fmla="*/ 4204400 h 4279340"/>
                    <a:gd name="connsiteX7" fmla="*/ 459898 w 5638655"/>
                    <a:gd name="connsiteY7" fmla="*/ 2959439 h 4279340"/>
                    <a:gd name="connsiteX8" fmla="*/ 2992496 w 5638655"/>
                    <a:gd name="connsiteY8" fmla="*/ 449869 h 4279340"/>
                    <a:gd name="connsiteX9" fmla="*/ 4092719 w 5638655"/>
                    <a:gd name="connsiteY9" fmla="*/ 17 h 4279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38655" h="4279340">
                      <a:moveTo>
                        <a:pt x="4092719" y="17"/>
                      </a:moveTo>
                      <a:cubicBezTo>
                        <a:pt x="4490170" y="1832"/>
                        <a:pt x="4886928" y="155269"/>
                        <a:pt x="5188788" y="459899"/>
                      </a:cubicBezTo>
                      <a:lnTo>
                        <a:pt x="5188787" y="459898"/>
                      </a:lnTo>
                      <a:cubicBezTo>
                        <a:pt x="5792506" y="1069157"/>
                        <a:pt x="5788016" y="2052470"/>
                        <a:pt x="5178757" y="2656190"/>
                      </a:cubicBezTo>
                      <a:lnTo>
                        <a:pt x="3540714" y="4279340"/>
                      </a:lnTo>
                      <a:lnTo>
                        <a:pt x="16909" y="4279340"/>
                      </a:lnTo>
                      <a:lnTo>
                        <a:pt x="6444" y="4204400"/>
                      </a:lnTo>
                      <a:cubicBezTo>
                        <a:pt x="-34165" y="3758729"/>
                        <a:pt x="117190" y="3299031"/>
                        <a:pt x="459898" y="2959439"/>
                      </a:cubicBezTo>
                      <a:lnTo>
                        <a:pt x="2992496" y="449869"/>
                      </a:lnTo>
                      <a:cubicBezTo>
                        <a:pt x="3297125" y="148009"/>
                        <a:pt x="3695268" y="-1798"/>
                        <a:pt x="4092719" y="17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1CE36C93-8155-95B1-05A9-7D200347C1D0}"/>
                    </a:ext>
                  </a:extLst>
                </p:cNvPr>
                <p:cNvSpPr/>
                <p:nvPr/>
              </p:nvSpPr>
              <p:spPr>
                <a:xfrm rot="13484301" flipH="1">
                  <a:off x="714502" y="4611293"/>
                  <a:ext cx="1112910" cy="868812"/>
                </a:xfrm>
                <a:custGeom>
                  <a:avLst/>
                  <a:gdLst>
                    <a:gd name="connsiteX0" fmla="*/ 0 w 2181557"/>
                    <a:gd name="connsiteY0" fmla="*/ 150041 h 1703069"/>
                    <a:gd name="connsiteX1" fmla="*/ 0 w 2181557"/>
                    <a:gd name="connsiteY1" fmla="*/ 150040 h 1703069"/>
                    <a:gd name="connsiteX2" fmla="*/ 0 w 2181557"/>
                    <a:gd name="connsiteY2" fmla="*/ 150040 h 1703069"/>
                    <a:gd name="connsiteX3" fmla="*/ 454872 w 2181557"/>
                    <a:gd name="connsiteY3" fmla="*/ 1248197 h 1703069"/>
                    <a:gd name="connsiteX4" fmla="*/ 8018 w 2181557"/>
                    <a:gd name="connsiteY4" fmla="*/ 308828 h 1703069"/>
                    <a:gd name="connsiteX5" fmla="*/ 0 w 2181557"/>
                    <a:gd name="connsiteY5" fmla="*/ 150040 h 1703069"/>
                    <a:gd name="connsiteX6" fmla="*/ 7577 w 2181557"/>
                    <a:gd name="connsiteY6" fmla="*/ 0 h 1703069"/>
                    <a:gd name="connsiteX7" fmla="*/ 669901 w 2181557"/>
                    <a:gd name="connsiteY7" fmla="*/ 0 h 1703069"/>
                    <a:gd name="connsiteX8" fmla="*/ 2181557 w 2181557"/>
                    <a:gd name="connsiteY8" fmla="*/ 1511656 h 1703069"/>
                    <a:gd name="connsiteX9" fmla="*/ 2181556 w 2181557"/>
                    <a:gd name="connsiteY9" fmla="*/ 1511656 h 1703069"/>
                    <a:gd name="connsiteX10" fmla="*/ 2173751 w 2181557"/>
                    <a:gd name="connsiteY10" fmla="*/ 1666214 h 1703069"/>
                    <a:gd name="connsiteX11" fmla="*/ 2168127 w 2181557"/>
                    <a:gd name="connsiteY11" fmla="*/ 1703069 h 1703069"/>
                    <a:gd name="connsiteX12" fmla="*/ 1553029 w 2181557"/>
                    <a:gd name="connsiteY12" fmla="*/ 1703069 h 1703069"/>
                    <a:gd name="connsiteX13" fmla="*/ 454872 w 2181557"/>
                    <a:gd name="connsiteY13" fmla="*/ 1248197 h 1703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81557" h="1703069">
                      <a:moveTo>
                        <a:pt x="0" y="150041"/>
                      </a:moveTo>
                      <a:lnTo>
                        <a:pt x="0" y="150040"/>
                      </a:lnTo>
                      <a:lnTo>
                        <a:pt x="0" y="150040"/>
                      </a:lnTo>
                      <a:close/>
                      <a:moveTo>
                        <a:pt x="454872" y="1248197"/>
                      </a:moveTo>
                      <a:cubicBezTo>
                        <a:pt x="208959" y="1002285"/>
                        <a:pt x="45133" y="674286"/>
                        <a:pt x="8018" y="308828"/>
                      </a:cubicBezTo>
                      <a:lnTo>
                        <a:pt x="0" y="150040"/>
                      </a:lnTo>
                      <a:lnTo>
                        <a:pt x="7577" y="0"/>
                      </a:lnTo>
                      <a:lnTo>
                        <a:pt x="669901" y="0"/>
                      </a:lnTo>
                      <a:cubicBezTo>
                        <a:pt x="1504766" y="0"/>
                        <a:pt x="2181557" y="676791"/>
                        <a:pt x="2181557" y="1511656"/>
                      </a:cubicBezTo>
                      <a:lnTo>
                        <a:pt x="2181556" y="1511656"/>
                      </a:lnTo>
                      <a:cubicBezTo>
                        <a:pt x="2181556" y="1563835"/>
                        <a:pt x="2178912" y="1615396"/>
                        <a:pt x="2173751" y="1666214"/>
                      </a:cubicBezTo>
                      <a:lnTo>
                        <a:pt x="2168127" y="1703069"/>
                      </a:lnTo>
                      <a:lnTo>
                        <a:pt x="1553029" y="1703069"/>
                      </a:lnTo>
                      <a:cubicBezTo>
                        <a:pt x="1124172" y="1703069"/>
                        <a:pt x="735915" y="1529240"/>
                        <a:pt x="454872" y="124819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1800" dirty="0">
                    <a:latin typeface="KoPub돋움체 Bold" panose="02020603020101020101" pitchFamily="18" charset="-127"/>
                  </a:endParaRPr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C6AB845-F437-D8C7-54AA-DDA3E2DDC9B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793"/>
              <a:stretch/>
            </p:blipFill>
            <p:spPr>
              <a:xfrm>
                <a:off x="7367081" y="4514232"/>
                <a:ext cx="2010078" cy="1198502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3B09838-ED80-CEDA-A583-306CC6D480B8}"/>
                </a:ext>
              </a:extLst>
            </p:cNvPr>
            <p:cNvSpPr/>
            <p:nvPr userDrawn="1"/>
          </p:nvSpPr>
          <p:spPr>
            <a:xfrm flipH="1">
              <a:off x="9152619" y="945871"/>
              <a:ext cx="2874792" cy="4348731"/>
            </a:xfrm>
            <a:prstGeom prst="rect">
              <a:avLst/>
            </a:prstGeom>
            <a:solidFill>
              <a:srgbClr val="EFEC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1955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789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8D6D09-344A-8735-FFFE-CF6F06441067}"/>
              </a:ext>
            </a:extLst>
          </p:cNvPr>
          <p:cNvGrpSpPr/>
          <p:nvPr userDrawn="1"/>
        </p:nvGrpSpPr>
        <p:grpSpPr>
          <a:xfrm>
            <a:off x="6168008" y="-603448"/>
            <a:ext cx="10089871" cy="7461448"/>
            <a:chOff x="3123089" y="-603448"/>
            <a:chExt cx="10089871" cy="746144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5CABED7-01E3-52A2-7C21-DD2EA513AD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70" b="31848"/>
            <a:stretch>
              <a:fillRect/>
            </a:stretch>
          </p:blipFill>
          <p:spPr>
            <a:xfrm>
              <a:off x="5365676" y="0"/>
              <a:ext cx="4184178" cy="4054544"/>
            </a:xfrm>
            <a:custGeom>
              <a:avLst/>
              <a:gdLst>
                <a:gd name="connsiteX0" fmla="*/ 1930242 w 4184178"/>
                <a:gd name="connsiteY0" fmla="*/ 0 h 4054544"/>
                <a:gd name="connsiteX1" fmla="*/ 4184178 w 4184178"/>
                <a:gd name="connsiteY1" fmla="*/ 0 h 4054544"/>
                <a:gd name="connsiteX2" fmla="*/ 4184178 w 4184178"/>
                <a:gd name="connsiteY2" fmla="*/ 2022772 h 4054544"/>
                <a:gd name="connsiteX3" fmla="*/ 2575666 w 4184178"/>
                <a:gd name="connsiteY3" fmla="*/ 3616660 h 4054544"/>
                <a:gd name="connsiteX4" fmla="*/ 437884 w 4184178"/>
                <a:gd name="connsiteY4" fmla="*/ 3606897 h 4054544"/>
                <a:gd name="connsiteX5" fmla="*/ 437884 w 4184178"/>
                <a:gd name="connsiteY5" fmla="*/ 3606897 h 4054544"/>
                <a:gd name="connsiteX6" fmla="*/ 447647 w 4184178"/>
                <a:gd name="connsiteY6" fmla="*/ 1469114 h 405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4178" h="4054544">
                  <a:moveTo>
                    <a:pt x="1930242" y="0"/>
                  </a:moveTo>
                  <a:lnTo>
                    <a:pt x="4184178" y="0"/>
                  </a:lnTo>
                  <a:lnTo>
                    <a:pt x="4184178" y="2022772"/>
                  </a:lnTo>
                  <a:lnTo>
                    <a:pt x="2575666" y="3616660"/>
                  </a:lnTo>
                  <a:cubicBezTo>
                    <a:pt x="1982637" y="4204297"/>
                    <a:pt x="1025520" y="4199926"/>
                    <a:pt x="437884" y="3606897"/>
                  </a:cubicBezTo>
                  <a:lnTo>
                    <a:pt x="437884" y="3606897"/>
                  </a:lnTo>
                  <a:cubicBezTo>
                    <a:pt x="-149752" y="3013868"/>
                    <a:pt x="-145382" y="2056751"/>
                    <a:pt x="447647" y="1469114"/>
                  </a:cubicBezTo>
                  <a:close/>
                </a:path>
              </a:pathLst>
            </a:cu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61B036-E920-E833-C7A7-728D22A35A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3" t="37601" r="8622"/>
            <a:stretch>
              <a:fillRect/>
            </a:stretch>
          </p:blipFill>
          <p:spPr>
            <a:xfrm>
              <a:off x="3123089" y="2578660"/>
              <a:ext cx="5638655" cy="4279340"/>
            </a:xfrm>
            <a:custGeom>
              <a:avLst/>
              <a:gdLst>
                <a:gd name="connsiteX0" fmla="*/ 4092719 w 5638655"/>
                <a:gd name="connsiteY0" fmla="*/ 17 h 4279340"/>
                <a:gd name="connsiteX1" fmla="*/ 5188788 w 5638655"/>
                <a:gd name="connsiteY1" fmla="*/ 459899 h 4279340"/>
                <a:gd name="connsiteX2" fmla="*/ 5188787 w 5638655"/>
                <a:gd name="connsiteY2" fmla="*/ 459898 h 4279340"/>
                <a:gd name="connsiteX3" fmla="*/ 5178757 w 5638655"/>
                <a:gd name="connsiteY3" fmla="*/ 2656190 h 4279340"/>
                <a:gd name="connsiteX4" fmla="*/ 3540714 w 5638655"/>
                <a:gd name="connsiteY4" fmla="*/ 4279340 h 4279340"/>
                <a:gd name="connsiteX5" fmla="*/ 16909 w 5638655"/>
                <a:gd name="connsiteY5" fmla="*/ 4279340 h 4279340"/>
                <a:gd name="connsiteX6" fmla="*/ 6444 w 5638655"/>
                <a:gd name="connsiteY6" fmla="*/ 4204400 h 4279340"/>
                <a:gd name="connsiteX7" fmla="*/ 459898 w 5638655"/>
                <a:gd name="connsiteY7" fmla="*/ 2959439 h 4279340"/>
                <a:gd name="connsiteX8" fmla="*/ 2992496 w 5638655"/>
                <a:gd name="connsiteY8" fmla="*/ 449869 h 4279340"/>
                <a:gd name="connsiteX9" fmla="*/ 4092719 w 5638655"/>
                <a:gd name="connsiteY9" fmla="*/ 17 h 427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38655" h="4279340">
                  <a:moveTo>
                    <a:pt x="4092719" y="17"/>
                  </a:moveTo>
                  <a:cubicBezTo>
                    <a:pt x="4490170" y="1832"/>
                    <a:pt x="4886928" y="155269"/>
                    <a:pt x="5188788" y="459899"/>
                  </a:cubicBezTo>
                  <a:lnTo>
                    <a:pt x="5188787" y="459898"/>
                  </a:lnTo>
                  <a:cubicBezTo>
                    <a:pt x="5792506" y="1069157"/>
                    <a:pt x="5788016" y="2052470"/>
                    <a:pt x="5178757" y="2656190"/>
                  </a:cubicBezTo>
                  <a:lnTo>
                    <a:pt x="3540714" y="4279340"/>
                  </a:lnTo>
                  <a:lnTo>
                    <a:pt x="16909" y="4279340"/>
                  </a:lnTo>
                  <a:lnTo>
                    <a:pt x="6444" y="4204400"/>
                  </a:lnTo>
                  <a:cubicBezTo>
                    <a:pt x="-34165" y="3758729"/>
                    <a:pt x="117190" y="3299031"/>
                    <a:pt x="459898" y="2959439"/>
                  </a:cubicBezTo>
                  <a:lnTo>
                    <a:pt x="2992496" y="449869"/>
                  </a:lnTo>
                  <a:cubicBezTo>
                    <a:pt x="3297125" y="148009"/>
                    <a:pt x="3695268" y="-1798"/>
                    <a:pt x="4092719" y="17"/>
                  </a:cubicBezTo>
                  <a:close/>
                </a:path>
              </a:pathLst>
            </a:custGeom>
          </p:spPr>
        </p:pic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491A8F43-B508-5D9C-F970-4AD170B44F7F}"/>
                </a:ext>
              </a:extLst>
            </p:cNvPr>
            <p:cNvSpPr/>
            <p:nvPr userDrawn="1"/>
          </p:nvSpPr>
          <p:spPr>
            <a:xfrm rot="8115699">
              <a:off x="5956736" y="2456500"/>
              <a:ext cx="2181557" cy="1703069"/>
            </a:xfrm>
            <a:custGeom>
              <a:avLst/>
              <a:gdLst>
                <a:gd name="connsiteX0" fmla="*/ 0 w 2181557"/>
                <a:gd name="connsiteY0" fmla="*/ 150041 h 1703069"/>
                <a:gd name="connsiteX1" fmla="*/ 0 w 2181557"/>
                <a:gd name="connsiteY1" fmla="*/ 150040 h 1703069"/>
                <a:gd name="connsiteX2" fmla="*/ 0 w 2181557"/>
                <a:gd name="connsiteY2" fmla="*/ 150040 h 1703069"/>
                <a:gd name="connsiteX3" fmla="*/ 454872 w 2181557"/>
                <a:gd name="connsiteY3" fmla="*/ 1248197 h 1703069"/>
                <a:gd name="connsiteX4" fmla="*/ 8018 w 2181557"/>
                <a:gd name="connsiteY4" fmla="*/ 308828 h 1703069"/>
                <a:gd name="connsiteX5" fmla="*/ 0 w 2181557"/>
                <a:gd name="connsiteY5" fmla="*/ 150040 h 1703069"/>
                <a:gd name="connsiteX6" fmla="*/ 7577 w 2181557"/>
                <a:gd name="connsiteY6" fmla="*/ 0 h 1703069"/>
                <a:gd name="connsiteX7" fmla="*/ 669901 w 2181557"/>
                <a:gd name="connsiteY7" fmla="*/ 0 h 1703069"/>
                <a:gd name="connsiteX8" fmla="*/ 2181557 w 2181557"/>
                <a:gd name="connsiteY8" fmla="*/ 1511656 h 1703069"/>
                <a:gd name="connsiteX9" fmla="*/ 2181556 w 2181557"/>
                <a:gd name="connsiteY9" fmla="*/ 1511656 h 1703069"/>
                <a:gd name="connsiteX10" fmla="*/ 2173751 w 2181557"/>
                <a:gd name="connsiteY10" fmla="*/ 1666214 h 1703069"/>
                <a:gd name="connsiteX11" fmla="*/ 2168127 w 2181557"/>
                <a:gd name="connsiteY11" fmla="*/ 1703069 h 1703069"/>
                <a:gd name="connsiteX12" fmla="*/ 1553029 w 2181557"/>
                <a:gd name="connsiteY12" fmla="*/ 1703069 h 1703069"/>
                <a:gd name="connsiteX13" fmla="*/ 454872 w 2181557"/>
                <a:gd name="connsiteY13" fmla="*/ 1248197 h 1703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1557" h="1703069">
                  <a:moveTo>
                    <a:pt x="0" y="150041"/>
                  </a:moveTo>
                  <a:lnTo>
                    <a:pt x="0" y="150040"/>
                  </a:lnTo>
                  <a:lnTo>
                    <a:pt x="0" y="150040"/>
                  </a:lnTo>
                  <a:close/>
                  <a:moveTo>
                    <a:pt x="454872" y="1248197"/>
                  </a:moveTo>
                  <a:cubicBezTo>
                    <a:pt x="208959" y="1002285"/>
                    <a:pt x="45133" y="674286"/>
                    <a:pt x="8018" y="308828"/>
                  </a:cubicBezTo>
                  <a:lnTo>
                    <a:pt x="0" y="150040"/>
                  </a:lnTo>
                  <a:lnTo>
                    <a:pt x="7577" y="0"/>
                  </a:lnTo>
                  <a:lnTo>
                    <a:pt x="669901" y="0"/>
                  </a:lnTo>
                  <a:cubicBezTo>
                    <a:pt x="1504766" y="0"/>
                    <a:pt x="2181557" y="676791"/>
                    <a:pt x="2181557" y="1511656"/>
                  </a:cubicBezTo>
                  <a:lnTo>
                    <a:pt x="2181556" y="1511656"/>
                  </a:lnTo>
                  <a:cubicBezTo>
                    <a:pt x="2181556" y="1563835"/>
                    <a:pt x="2178912" y="1615396"/>
                    <a:pt x="2173751" y="1666214"/>
                  </a:cubicBezTo>
                  <a:lnTo>
                    <a:pt x="2168127" y="1703069"/>
                  </a:lnTo>
                  <a:lnTo>
                    <a:pt x="1553029" y="1703069"/>
                  </a:lnTo>
                  <a:cubicBezTo>
                    <a:pt x="1124172" y="1703069"/>
                    <a:pt x="735915" y="1529240"/>
                    <a:pt x="454872" y="1248197"/>
                  </a:cubicBezTo>
                  <a:close/>
                </a:path>
              </a:pathLst>
            </a:custGeom>
            <a:solidFill>
              <a:srgbClr val="03248F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0" dirty="0">
                <a:latin typeface="KoPub돋움체 Bold" panose="02020603020101020101" pitchFamily="18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0E13336-EED5-7C0B-E10E-EC9A8A1C1A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861" y="1484610"/>
              <a:ext cx="3491378" cy="288299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365BBD3-1A0D-2C8B-CC0F-A04FE5EB7974}"/>
                </a:ext>
              </a:extLst>
            </p:cNvPr>
            <p:cNvSpPr/>
            <p:nvPr userDrawn="1"/>
          </p:nvSpPr>
          <p:spPr>
            <a:xfrm>
              <a:off x="9144000" y="-603448"/>
              <a:ext cx="4068960" cy="6155163"/>
            </a:xfrm>
            <a:prstGeom prst="rect">
              <a:avLst/>
            </a:prstGeom>
            <a:solidFill>
              <a:srgbClr val="ECEF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952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9;p7">
            <a:extLst>
              <a:ext uri="{FF2B5EF4-FFF2-40B4-BE49-F238E27FC236}">
                <a16:creationId xmlns:a16="http://schemas.microsoft.com/office/drawing/2014/main" id="{6EB43B1F-5B1B-5905-3113-B122392D57B4}"/>
              </a:ext>
            </a:extLst>
          </p:cNvPr>
          <p:cNvSpPr/>
          <p:nvPr userDrawn="1"/>
        </p:nvSpPr>
        <p:spPr>
          <a:xfrm>
            <a:off x="5835880" y="6603894"/>
            <a:ext cx="52024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90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00" dirty="0">
              <a:solidFill>
                <a:srgbClr val="59595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7BC7E931-9066-E087-24D0-A505226C36CD}"/>
              </a:ext>
            </a:extLst>
          </p:cNvPr>
          <p:cNvSpPr/>
          <p:nvPr userDrawn="1"/>
        </p:nvSpPr>
        <p:spPr>
          <a:xfrm rot="10800000">
            <a:off x="479425" y="0"/>
            <a:ext cx="617153" cy="9196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147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Bold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21ADFA-0840-F37A-B41A-B56E398C1AC5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14352" y="6497039"/>
            <a:ext cx="584198" cy="22830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B1E04E-9084-FC75-F438-CE7521BAF85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343" y="836312"/>
            <a:ext cx="10607690" cy="14822"/>
          </a:xfrm>
          <a:prstGeom prst="line">
            <a:avLst/>
          </a:prstGeom>
          <a:ln w="95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08F49D1C-8045-E6B5-6477-E6EAB686031A}"/>
              </a:ext>
            </a:extLst>
          </p:cNvPr>
          <p:cNvGrpSpPr/>
          <p:nvPr userDrawn="1"/>
        </p:nvGrpSpPr>
        <p:grpSpPr>
          <a:xfrm>
            <a:off x="11190695" y="6628839"/>
            <a:ext cx="502195" cy="103989"/>
            <a:chOff x="8265521" y="6596849"/>
            <a:chExt cx="439694" cy="91047"/>
          </a:xfrm>
        </p:grpSpPr>
        <p:sp>
          <p:nvSpPr>
            <p:cNvPr id="3" name="Rectangle 113">
              <a:extLst>
                <a:ext uri="{FF2B5EF4-FFF2-40B4-BE49-F238E27FC236}">
                  <a16:creationId xmlns:a16="http://schemas.microsoft.com/office/drawing/2014/main" id="{BE61DDED-476A-4F99-FD05-D491C245B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71165" y="6596849"/>
              <a:ext cx="34050" cy="85126"/>
            </a:xfrm>
            <a:prstGeom prst="rect">
              <a:avLst/>
            </a:pr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5" name="Freeform 114">
              <a:extLst>
                <a:ext uri="{FF2B5EF4-FFF2-40B4-BE49-F238E27FC236}">
                  <a16:creationId xmlns:a16="http://schemas.microsoft.com/office/drawing/2014/main" id="{B32831B7-8DA5-B987-263B-46AEE41F1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6541" y="6596849"/>
              <a:ext cx="113255" cy="85126"/>
            </a:xfrm>
            <a:custGeom>
              <a:avLst/>
              <a:gdLst>
                <a:gd name="T0" fmla="*/ 0 w 153"/>
                <a:gd name="T1" fmla="*/ 0 h 115"/>
                <a:gd name="T2" fmla="*/ 0 w 153"/>
                <a:gd name="T3" fmla="*/ 24 h 115"/>
                <a:gd name="T4" fmla="*/ 53 w 153"/>
                <a:gd name="T5" fmla="*/ 24 h 115"/>
                <a:gd name="T6" fmla="*/ 53 w 153"/>
                <a:gd name="T7" fmla="*/ 115 h 115"/>
                <a:gd name="T8" fmla="*/ 99 w 153"/>
                <a:gd name="T9" fmla="*/ 115 h 115"/>
                <a:gd name="T10" fmla="*/ 99 w 153"/>
                <a:gd name="T11" fmla="*/ 24 h 115"/>
                <a:gd name="T12" fmla="*/ 153 w 153"/>
                <a:gd name="T13" fmla="*/ 24 h 115"/>
                <a:gd name="T14" fmla="*/ 153 w 153"/>
                <a:gd name="T15" fmla="*/ 0 h 115"/>
                <a:gd name="T16" fmla="*/ 0 w 15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15">
                  <a:moveTo>
                    <a:pt x="0" y="0"/>
                  </a:moveTo>
                  <a:lnTo>
                    <a:pt x="0" y="24"/>
                  </a:lnTo>
                  <a:lnTo>
                    <a:pt x="53" y="24"/>
                  </a:lnTo>
                  <a:lnTo>
                    <a:pt x="53" y="115"/>
                  </a:lnTo>
                  <a:lnTo>
                    <a:pt x="99" y="115"/>
                  </a:lnTo>
                  <a:lnTo>
                    <a:pt x="99" y="24"/>
                  </a:lnTo>
                  <a:lnTo>
                    <a:pt x="153" y="24"/>
                  </a:lnTo>
                  <a:lnTo>
                    <a:pt x="1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7" name="Freeform 115">
              <a:extLst>
                <a:ext uri="{FF2B5EF4-FFF2-40B4-BE49-F238E27FC236}">
                  <a16:creationId xmlns:a16="http://schemas.microsoft.com/office/drawing/2014/main" id="{E0D07ADC-D576-2E3E-D694-5B9408BB0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5521" y="6596849"/>
              <a:ext cx="111034" cy="85126"/>
            </a:xfrm>
            <a:custGeom>
              <a:avLst/>
              <a:gdLst>
                <a:gd name="T0" fmla="*/ 223 w 223"/>
                <a:gd name="T1" fmla="*/ 36 h 171"/>
                <a:gd name="T2" fmla="*/ 223 w 223"/>
                <a:gd name="T3" fmla="*/ 0 h 171"/>
                <a:gd name="T4" fmla="*/ 0 w 223"/>
                <a:gd name="T5" fmla="*/ 0 h 171"/>
                <a:gd name="T6" fmla="*/ 0 w 223"/>
                <a:gd name="T7" fmla="*/ 138 h 171"/>
                <a:gd name="T8" fmla="*/ 33 w 223"/>
                <a:gd name="T9" fmla="*/ 171 h 171"/>
                <a:gd name="T10" fmla="*/ 223 w 223"/>
                <a:gd name="T11" fmla="*/ 171 h 171"/>
                <a:gd name="T12" fmla="*/ 223 w 223"/>
                <a:gd name="T13" fmla="*/ 135 h 171"/>
                <a:gd name="T14" fmla="*/ 69 w 223"/>
                <a:gd name="T15" fmla="*/ 135 h 171"/>
                <a:gd name="T16" fmla="*/ 69 w 223"/>
                <a:gd name="T17" fmla="*/ 103 h 171"/>
                <a:gd name="T18" fmla="*/ 223 w 223"/>
                <a:gd name="T19" fmla="*/ 103 h 171"/>
                <a:gd name="T20" fmla="*/ 223 w 223"/>
                <a:gd name="T21" fmla="*/ 67 h 171"/>
                <a:gd name="T22" fmla="*/ 69 w 223"/>
                <a:gd name="T23" fmla="*/ 67 h 171"/>
                <a:gd name="T24" fmla="*/ 69 w 223"/>
                <a:gd name="T25" fmla="*/ 36 h 171"/>
                <a:gd name="T26" fmla="*/ 223 w 223"/>
                <a:gd name="T27" fmla="*/ 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171">
                  <a:moveTo>
                    <a:pt x="223" y="36"/>
                  </a:moveTo>
                  <a:cubicBezTo>
                    <a:pt x="223" y="0"/>
                    <a:pt x="223" y="0"/>
                    <a:pt x="2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6"/>
                    <a:pt x="15" y="171"/>
                    <a:pt x="33" y="171"/>
                  </a:cubicBezTo>
                  <a:cubicBezTo>
                    <a:pt x="223" y="171"/>
                    <a:pt x="223" y="171"/>
                    <a:pt x="223" y="171"/>
                  </a:cubicBezTo>
                  <a:cubicBezTo>
                    <a:pt x="223" y="135"/>
                    <a:pt x="223" y="135"/>
                    <a:pt x="223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223" y="103"/>
                    <a:pt x="223" y="103"/>
                    <a:pt x="223" y="103"/>
                  </a:cubicBezTo>
                  <a:cubicBezTo>
                    <a:pt x="223" y="67"/>
                    <a:pt x="223" y="67"/>
                    <a:pt x="223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36"/>
                    <a:pt x="69" y="36"/>
                    <a:pt x="69" y="36"/>
                  </a:cubicBezTo>
                  <a:lnTo>
                    <a:pt x="223" y="36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8" name="Freeform 116">
              <a:extLst>
                <a:ext uri="{FF2B5EF4-FFF2-40B4-BE49-F238E27FC236}">
                  <a16:creationId xmlns:a16="http://schemas.microsoft.com/office/drawing/2014/main" id="{42FE5CAC-107E-11D8-4C4D-109A4A314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1974" y="6642002"/>
              <a:ext cx="85126" cy="45894"/>
            </a:xfrm>
            <a:custGeom>
              <a:avLst/>
              <a:gdLst>
                <a:gd name="T0" fmla="*/ 53 w 115"/>
                <a:gd name="T1" fmla="*/ 0 h 62"/>
                <a:gd name="T2" fmla="*/ 0 w 115"/>
                <a:gd name="T3" fmla="*/ 0 h 62"/>
                <a:gd name="T4" fmla="*/ 61 w 115"/>
                <a:gd name="T5" fmla="*/ 62 h 62"/>
                <a:gd name="T6" fmla="*/ 115 w 115"/>
                <a:gd name="T7" fmla="*/ 62 h 62"/>
                <a:gd name="T8" fmla="*/ 53 w 115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62">
                  <a:moveTo>
                    <a:pt x="53" y="0"/>
                  </a:moveTo>
                  <a:lnTo>
                    <a:pt x="0" y="0"/>
                  </a:lnTo>
                  <a:lnTo>
                    <a:pt x="61" y="62"/>
                  </a:lnTo>
                  <a:lnTo>
                    <a:pt x="115" y="6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15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0" name="Freeform 117">
              <a:extLst>
                <a:ext uri="{FF2B5EF4-FFF2-40B4-BE49-F238E27FC236}">
                  <a16:creationId xmlns:a16="http://schemas.microsoft.com/office/drawing/2014/main" id="{E1106C3C-8C49-1C19-18A0-4085CDD77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6821" y="6596849"/>
              <a:ext cx="118436" cy="85126"/>
            </a:xfrm>
            <a:custGeom>
              <a:avLst/>
              <a:gdLst>
                <a:gd name="T0" fmla="*/ 207 w 239"/>
                <a:gd name="T1" fmla="*/ 0 h 171"/>
                <a:gd name="T2" fmla="*/ 0 w 239"/>
                <a:gd name="T3" fmla="*/ 0 h 171"/>
                <a:gd name="T4" fmla="*/ 0 w 239"/>
                <a:gd name="T5" fmla="*/ 171 h 171"/>
                <a:gd name="T6" fmla="*/ 68 w 239"/>
                <a:gd name="T7" fmla="*/ 171 h 171"/>
                <a:gd name="T8" fmla="*/ 68 w 239"/>
                <a:gd name="T9" fmla="*/ 36 h 171"/>
                <a:gd name="T10" fmla="*/ 171 w 239"/>
                <a:gd name="T11" fmla="*/ 36 h 171"/>
                <a:gd name="T12" fmla="*/ 171 w 239"/>
                <a:gd name="T13" fmla="*/ 91 h 171"/>
                <a:gd name="T14" fmla="*/ 239 w 239"/>
                <a:gd name="T15" fmla="*/ 91 h 171"/>
                <a:gd name="T16" fmla="*/ 239 w 239"/>
                <a:gd name="T17" fmla="*/ 32 h 171"/>
                <a:gd name="T18" fmla="*/ 207 w 239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171">
                  <a:moveTo>
                    <a:pt x="2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68" y="171"/>
                    <a:pt x="68" y="171"/>
                    <a:pt x="68" y="171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91"/>
                    <a:pt x="171" y="91"/>
                    <a:pt x="171" y="91"/>
                  </a:cubicBezTo>
                  <a:cubicBezTo>
                    <a:pt x="239" y="91"/>
                    <a:pt x="239" y="91"/>
                    <a:pt x="239" y="9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39" y="14"/>
                    <a:pt x="225" y="0"/>
                    <a:pt x="207" y="0"/>
                  </a:cubicBezTo>
                  <a:close/>
                </a:path>
              </a:pathLst>
            </a:custGeom>
            <a:solidFill>
              <a:srgbClr val="F15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2EC8C9-918A-4C8A-9235-9E990FDEECAD}"/>
              </a:ext>
            </a:extLst>
          </p:cNvPr>
          <p:cNvGrpSpPr/>
          <p:nvPr userDrawn="1"/>
        </p:nvGrpSpPr>
        <p:grpSpPr>
          <a:xfrm>
            <a:off x="490168" y="228951"/>
            <a:ext cx="7838080" cy="624352"/>
            <a:chOff x="621826" y="253900"/>
            <a:chExt cx="7838080" cy="62435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8A794E-6EB1-4565-BE4B-B0527B521834}"/>
                </a:ext>
              </a:extLst>
            </p:cNvPr>
            <p:cNvSpPr txBox="1"/>
            <p:nvPr/>
          </p:nvSpPr>
          <p:spPr>
            <a:xfrm>
              <a:off x="621826" y="253900"/>
              <a:ext cx="606409" cy="624352"/>
            </a:xfrm>
            <a:prstGeom prst="rect">
              <a:avLst/>
            </a:prstGeom>
            <a:noFill/>
          </p:spPr>
          <p:txBody>
            <a:bodyPr wrap="square" lIns="0" tIns="65317" rIns="0" bIns="65317">
              <a:spAutoFit/>
            </a:bodyPr>
            <a:lstStyle/>
            <a:p>
              <a:pPr algn="ctr"/>
              <a:endParaRPr lang="ko-KR" altLang="en-US" sz="3200" spc="-36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857C84-71AF-4FB4-8D7F-F0892CDE75FB}"/>
                </a:ext>
              </a:extLst>
            </p:cNvPr>
            <p:cNvSpPr txBox="1"/>
            <p:nvPr/>
          </p:nvSpPr>
          <p:spPr>
            <a:xfrm>
              <a:off x="1291118" y="253900"/>
              <a:ext cx="7168788" cy="532019"/>
            </a:xfrm>
            <a:prstGeom prst="rect">
              <a:avLst/>
            </a:prstGeom>
            <a:noFill/>
          </p:spPr>
          <p:txBody>
            <a:bodyPr wrap="square" lIns="0" tIns="65317" rIns="65317" bIns="65317">
              <a:spAutoFit/>
            </a:bodyPr>
            <a:lstStyle/>
            <a:p>
              <a:r>
                <a:rPr lang="en-US" altLang="ko-KR" sz="2600" spc="-36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endParaRPr lang="ko-KR" altLang="en-US" sz="2600" spc="-36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73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pos="737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50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61" r:id="rId4"/>
    <p:sldLayoutId id="2147483675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icrosoft.github.io/AirSim/unreal_custenv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icrosoft.github.io/AirSim/unreal_custenv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PX4/PX4-Autopilot.git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qgroundcontrol.com/download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icrosoft/AirSim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43B5B31-64F6-243F-8639-612402C8D221}"/>
              </a:ext>
            </a:extLst>
          </p:cNvPr>
          <p:cNvSpPr txBox="1"/>
          <p:nvPr/>
        </p:nvSpPr>
        <p:spPr>
          <a:xfrm>
            <a:off x="675208" y="2036213"/>
            <a:ext cx="6356896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altLang="ko-KR" sz="4000" spc="-300">
                <a:solidFill>
                  <a:srgbClr val="02259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Cosys Airsim with </a:t>
            </a:r>
            <a:br>
              <a:rPr lang="en-US" altLang="ko-KR" sz="4000" spc="-300">
                <a:solidFill>
                  <a:srgbClr val="02259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en-US" altLang="ko-KR" sz="4000" spc="-300">
                <a:solidFill>
                  <a:srgbClr val="02259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Unreal Engine 5.5.X</a:t>
            </a:r>
            <a:br>
              <a:rPr lang="en-US" altLang="ko-KR" sz="4000" spc="-300">
                <a:solidFill>
                  <a:srgbClr val="02259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ko-KR" altLang="en-US" sz="4000" spc="-300">
                <a:solidFill>
                  <a:srgbClr val="02259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설치 가이드</a:t>
            </a:r>
            <a:endParaRPr lang="en-US" altLang="ko-KR" sz="4000" spc="-300" dirty="0">
              <a:solidFill>
                <a:srgbClr val="02259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147ABC-FE16-AE3C-DF8F-0A93C9950052}"/>
              </a:ext>
            </a:extLst>
          </p:cNvPr>
          <p:cNvSpPr txBox="1"/>
          <p:nvPr/>
        </p:nvSpPr>
        <p:spPr>
          <a:xfrm>
            <a:off x="0" y="1411562"/>
            <a:ext cx="5820229" cy="436060"/>
          </a:xfrm>
          <a:prstGeom prst="round1Rect">
            <a:avLst>
              <a:gd name="adj" fmla="val 34169"/>
            </a:avLst>
          </a:prstGeom>
          <a:solidFill>
            <a:srgbClr val="02259D"/>
          </a:solidFill>
        </p:spPr>
        <p:txBody>
          <a:bodyPr wrap="none" tIns="0" bIns="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DNA </a:t>
            </a:r>
            <a:r>
              <a:rPr lang="ko-KR" altLang="en-US" sz="2400" spc="-15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 국가 지능화 핵심기술 개발</a:t>
            </a:r>
            <a:endParaRPr lang="en-US" altLang="ko-KR" sz="2400" spc="-15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17ABF0-ADE8-B89D-D5ED-D385B27B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65" y="5796902"/>
            <a:ext cx="1557386" cy="6954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08E84B-67F3-1D32-917C-2E20F7C1A786}"/>
              </a:ext>
            </a:extLst>
          </p:cNvPr>
          <p:cNvSpPr txBox="1"/>
          <p:nvPr/>
        </p:nvSpPr>
        <p:spPr>
          <a:xfrm>
            <a:off x="7248128" y="337830"/>
            <a:ext cx="4440952" cy="614669"/>
          </a:xfrm>
          <a:prstGeom prst="rect">
            <a:avLst/>
          </a:prstGeom>
          <a:solidFill>
            <a:schemeClr val="bg1">
              <a:alpha val="77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algn="ctr"/>
            <a:r>
              <a:rPr lang="ko-KR" altLang="en-US" sz="1500" kern="0" spc="-60" dirty="0" err="1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에어모빌리티본부</a:t>
            </a:r>
            <a:r>
              <a:rPr lang="ko-KR" altLang="en-US" sz="1500" kern="0" spc="-6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500" kern="0" spc="-6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JRM  </a:t>
            </a:r>
            <a:r>
              <a:rPr lang="ko-KR" altLang="en-US" sz="1500" kern="0" spc="-6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발표자료</a:t>
            </a:r>
            <a:r>
              <a:rPr lang="en-US" altLang="ko-KR" sz="1500" kern="0" spc="-6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(2024.04.22)</a:t>
            </a:r>
            <a:endParaRPr lang="ko-KR" altLang="en-US" sz="1500" kern="0" spc="-60" dirty="0">
              <a:gradFill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256267A-0FDE-544E-90ED-7A3108FA7CFA}"/>
              </a:ext>
            </a:extLst>
          </p:cNvPr>
          <p:cNvGrpSpPr/>
          <p:nvPr/>
        </p:nvGrpSpPr>
        <p:grpSpPr>
          <a:xfrm>
            <a:off x="10710238" y="6123070"/>
            <a:ext cx="1009735" cy="334879"/>
            <a:chOff x="12060238" y="4714876"/>
            <a:chExt cx="942975" cy="312738"/>
          </a:xfrm>
        </p:grpSpPr>
        <p:sp>
          <p:nvSpPr>
            <p:cNvPr id="5" name="Rectangle 113">
              <a:extLst>
                <a:ext uri="{FF2B5EF4-FFF2-40B4-BE49-F238E27FC236}">
                  <a16:creationId xmlns:a16="http://schemas.microsoft.com/office/drawing/2014/main" id="{D06850CE-4842-773E-0254-A9304BB99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0188" y="4714876"/>
              <a:ext cx="73025" cy="182563"/>
            </a:xfrm>
            <a:prstGeom prst="rect">
              <a:avLst/>
            </a:pr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6" name="Freeform 114">
              <a:extLst>
                <a:ext uri="{FF2B5EF4-FFF2-40B4-BE49-F238E27FC236}">
                  <a16:creationId xmlns:a16="http://schemas.microsoft.com/office/drawing/2014/main" id="{90D9330D-F086-510D-08F6-BA93B244E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41226" y="4714876"/>
              <a:ext cx="242888" cy="182563"/>
            </a:xfrm>
            <a:custGeom>
              <a:avLst/>
              <a:gdLst>
                <a:gd name="T0" fmla="*/ 0 w 153"/>
                <a:gd name="T1" fmla="*/ 0 h 115"/>
                <a:gd name="T2" fmla="*/ 0 w 153"/>
                <a:gd name="T3" fmla="*/ 24 h 115"/>
                <a:gd name="T4" fmla="*/ 53 w 153"/>
                <a:gd name="T5" fmla="*/ 24 h 115"/>
                <a:gd name="T6" fmla="*/ 53 w 153"/>
                <a:gd name="T7" fmla="*/ 115 h 115"/>
                <a:gd name="T8" fmla="*/ 99 w 153"/>
                <a:gd name="T9" fmla="*/ 115 h 115"/>
                <a:gd name="T10" fmla="*/ 99 w 153"/>
                <a:gd name="T11" fmla="*/ 24 h 115"/>
                <a:gd name="T12" fmla="*/ 153 w 153"/>
                <a:gd name="T13" fmla="*/ 24 h 115"/>
                <a:gd name="T14" fmla="*/ 153 w 153"/>
                <a:gd name="T15" fmla="*/ 0 h 115"/>
                <a:gd name="T16" fmla="*/ 0 w 15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15">
                  <a:moveTo>
                    <a:pt x="0" y="0"/>
                  </a:moveTo>
                  <a:lnTo>
                    <a:pt x="0" y="24"/>
                  </a:lnTo>
                  <a:lnTo>
                    <a:pt x="53" y="24"/>
                  </a:lnTo>
                  <a:lnTo>
                    <a:pt x="53" y="115"/>
                  </a:lnTo>
                  <a:lnTo>
                    <a:pt x="99" y="115"/>
                  </a:lnTo>
                  <a:lnTo>
                    <a:pt x="99" y="24"/>
                  </a:lnTo>
                  <a:lnTo>
                    <a:pt x="153" y="24"/>
                  </a:lnTo>
                  <a:lnTo>
                    <a:pt x="1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7" name="Freeform 115">
              <a:extLst>
                <a:ext uri="{FF2B5EF4-FFF2-40B4-BE49-F238E27FC236}">
                  <a16:creationId xmlns:a16="http://schemas.microsoft.com/office/drawing/2014/main" id="{EDB87C94-1C78-6129-4C6A-85DF46D07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0238" y="4714876"/>
              <a:ext cx="238125" cy="182563"/>
            </a:xfrm>
            <a:custGeom>
              <a:avLst/>
              <a:gdLst>
                <a:gd name="T0" fmla="*/ 223 w 223"/>
                <a:gd name="T1" fmla="*/ 36 h 171"/>
                <a:gd name="T2" fmla="*/ 223 w 223"/>
                <a:gd name="T3" fmla="*/ 0 h 171"/>
                <a:gd name="T4" fmla="*/ 0 w 223"/>
                <a:gd name="T5" fmla="*/ 0 h 171"/>
                <a:gd name="T6" fmla="*/ 0 w 223"/>
                <a:gd name="T7" fmla="*/ 138 h 171"/>
                <a:gd name="T8" fmla="*/ 33 w 223"/>
                <a:gd name="T9" fmla="*/ 171 h 171"/>
                <a:gd name="T10" fmla="*/ 223 w 223"/>
                <a:gd name="T11" fmla="*/ 171 h 171"/>
                <a:gd name="T12" fmla="*/ 223 w 223"/>
                <a:gd name="T13" fmla="*/ 135 h 171"/>
                <a:gd name="T14" fmla="*/ 69 w 223"/>
                <a:gd name="T15" fmla="*/ 135 h 171"/>
                <a:gd name="T16" fmla="*/ 69 w 223"/>
                <a:gd name="T17" fmla="*/ 103 h 171"/>
                <a:gd name="T18" fmla="*/ 223 w 223"/>
                <a:gd name="T19" fmla="*/ 103 h 171"/>
                <a:gd name="T20" fmla="*/ 223 w 223"/>
                <a:gd name="T21" fmla="*/ 67 h 171"/>
                <a:gd name="T22" fmla="*/ 69 w 223"/>
                <a:gd name="T23" fmla="*/ 67 h 171"/>
                <a:gd name="T24" fmla="*/ 69 w 223"/>
                <a:gd name="T25" fmla="*/ 36 h 171"/>
                <a:gd name="T26" fmla="*/ 223 w 223"/>
                <a:gd name="T27" fmla="*/ 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171">
                  <a:moveTo>
                    <a:pt x="223" y="36"/>
                  </a:moveTo>
                  <a:cubicBezTo>
                    <a:pt x="223" y="0"/>
                    <a:pt x="223" y="0"/>
                    <a:pt x="2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6"/>
                    <a:pt x="15" y="171"/>
                    <a:pt x="33" y="171"/>
                  </a:cubicBezTo>
                  <a:cubicBezTo>
                    <a:pt x="223" y="171"/>
                    <a:pt x="223" y="171"/>
                    <a:pt x="223" y="171"/>
                  </a:cubicBezTo>
                  <a:cubicBezTo>
                    <a:pt x="223" y="135"/>
                    <a:pt x="223" y="135"/>
                    <a:pt x="223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223" y="103"/>
                    <a:pt x="223" y="103"/>
                    <a:pt x="223" y="103"/>
                  </a:cubicBezTo>
                  <a:cubicBezTo>
                    <a:pt x="223" y="67"/>
                    <a:pt x="223" y="67"/>
                    <a:pt x="223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36"/>
                    <a:pt x="69" y="36"/>
                    <a:pt x="69" y="36"/>
                  </a:cubicBezTo>
                  <a:lnTo>
                    <a:pt x="223" y="36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8" name="Freeform 116">
              <a:extLst>
                <a:ext uri="{FF2B5EF4-FFF2-40B4-BE49-F238E27FC236}">
                  <a16:creationId xmlns:a16="http://schemas.microsoft.com/office/drawing/2014/main" id="{8BB64CFD-5BF5-90F3-D48E-AE7B8C731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7463" y="4811713"/>
              <a:ext cx="182563" cy="98425"/>
            </a:xfrm>
            <a:custGeom>
              <a:avLst/>
              <a:gdLst>
                <a:gd name="T0" fmla="*/ 53 w 115"/>
                <a:gd name="T1" fmla="*/ 0 h 62"/>
                <a:gd name="T2" fmla="*/ 0 w 115"/>
                <a:gd name="T3" fmla="*/ 0 h 62"/>
                <a:gd name="T4" fmla="*/ 61 w 115"/>
                <a:gd name="T5" fmla="*/ 62 h 62"/>
                <a:gd name="T6" fmla="*/ 115 w 115"/>
                <a:gd name="T7" fmla="*/ 62 h 62"/>
                <a:gd name="T8" fmla="*/ 53 w 115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62">
                  <a:moveTo>
                    <a:pt x="53" y="0"/>
                  </a:moveTo>
                  <a:lnTo>
                    <a:pt x="0" y="0"/>
                  </a:lnTo>
                  <a:lnTo>
                    <a:pt x="61" y="62"/>
                  </a:lnTo>
                  <a:lnTo>
                    <a:pt x="115" y="6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15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9" name="Freeform 117">
              <a:extLst>
                <a:ext uri="{FF2B5EF4-FFF2-40B4-BE49-F238E27FC236}">
                  <a16:creationId xmlns:a16="http://schemas.microsoft.com/office/drawing/2014/main" id="{5AF30BED-ACC5-A52F-C7C2-FF7C153C7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0626" y="4714876"/>
              <a:ext cx="254000" cy="182563"/>
            </a:xfrm>
            <a:custGeom>
              <a:avLst/>
              <a:gdLst>
                <a:gd name="T0" fmla="*/ 207 w 239"/>
                <a:gd name="T1" fmla="*/ 0 h 171"/>
                <a:gd name="T2" fmla="*/ 0 w 239"/>
                <a:gd name="T3" fmla="*/ 0 h 171"/>
                <a:gd name="T4" fmla="*/ 0 w 239"/>
                <a:gd name="T5" fmla="*/ 171 h 171"/>
                <a:gd name="T6" fmla="*/ 68 w 239"/>
                <a:gd name="T7" fmla="*/ 171 h 171"/>
                <a:gd name="T8" fmla="*/ 68 w 239"/>
                <a:gd name="T9" fmla="*/ 36 h 171"/>
                <a:gd name="T10" fmla="*/ 171 w 239"/>
                <a:gd name="T11" fmla="*/ 36 h 171"/>
                <a:gd name="T12" fmla="*/ 171 w 239"/>
                <a:gd name="T13" fmla="*/ 91 h 171"/>
                <a:gd name="T14" fmla="*/ 239 w 239"/>
                <a:gd name="T15" fmla="*/ 91 h 171"/>
                <a:gd name="T16" fmla="*/ 239 w 239"/>
                <a:gd name="T17" fmla="*/ 32 h 171"/>
                <a:gd name="T18" fmla="*/ 207 w 239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171">
                  <a:moveTo>
                    <a:pt x="2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68" y="171"/>
                    <a:pt x="68" y="171"/>
                    <a:pt x="68" y="171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91"/>
                    <a:pt x="171" y="91"/>
                    <a:pt x="171" y="91"/>
                  </a:cubicBezTo>
                  <a:cubicBezTo>
                    <a:pt x="239" y="91"/>
                    <a:pt x="239" y="91"/>
                    <a:pt x="239" y="9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39" y="14"/>
                    <a:pt x="225" y="0"/>
                    <a:pt x="207" y="0"/>
                  </a:cubicBezTo>
                  <a:close/>
                </a:path>
              </a:pathLst>
            </a:custGeom>
            <a:solidFill>
              <a:srgbClr val="F15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0" name="Freeform 118">
              <a:extLst>
                <a:ext uri="{FF2B5EF4-FFF2-40B4-BE49-F238E27FC236}">
                  <a16:creationId xmlns:a16="http://schemas.microsoft.com/office/drawing/2014/main" id="{1A757909-F16A-F25B-04E2-236E63310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66588" y="4941888"/>
              <a:ext cx="76200" cy="82550"/>
            </a:xfrm>
            <a:custGeom>
              <a:avLst/>
              <a:gdLst>
                <a:gd name="T0" fmla="*/ 30 w 71"/>
                <a:gd name="T1" fmla="*/ 42 h 77"/>
                <a:gd name="T2" fmla="*/ 23 w 71"/>
                <a:gd name="T3" fmla="*/ 44 h 77"/>
                <a:gd name="T4" fmla="*/ 16 w 71"/>
                <a:gd name="T5" fmla="*/ 42 h 77"/>
                <a:gd name="T6" fmla="*/ 13 w 71"/>
                <a:gd name="T7" fmla="*/ 38 h 77"/>
                <a:gd name="T8" fmla="*/ 16 w 71"/>
                <a:gd name="T9" fmla="*/ 34 h 77"/>
                <a:gd name="T10" fmla="*/ 23 w 71"/>
                <a:gd name="T11" fmla="*/ 32 h 77"/>
                <a:gd name="T12" fmla="*/ 30 w 71"/>
                <a:gd name="T13" fmla="*/ 34 h 77"/>
                <a:gd name="T14" fmla="*/ 33 w 71"/>
                <a:gd name="T15" fmla="*/ 38 h 77"/>
                <a:gd name="T16" fmla="*/ 30 w 71"/>
                <a:gd name="T17" fmla="*/ 42 h 77"/>
                <a:gd name="T18" fmla="*/ 35 w 71"/>
                <a:gd name="T19" fmla="*/ 0 h 77"/>
                <a:gd name="T20" fmla="*/ 11 w 71"/>
                <a:gd name="T21" fmla="*/ 0 h 77"/>
                <a:gd name="T22" fmla="*/ 11 w 71"/>
                <a:gd name="T23" fmla="*/ 8 h 77"/>
                <a:gd name="T24" fmla="*/ 35 w 71"/>
                <a:gd name="T25" fmla="*/ 8 h 77"/>
                <a:gd name="T26" fmla="*/ 35 w 71"/>
                <a:gd name="T27" fmla="*/ 0 h 77"/>
                <a:gd name="T28" fmla="*/ 45 w 71"/>
                <a:gd name="T29" fmla="*/ 12 h 77"/>
                <a:gd name="T30" fmla="*/ 0 w 71"/>
                <a:gd name="T31" fmla="*/ 12 h 77"/>
                <a:gd name="T32" fmla="*/ 0 w 71"/>
                <a:gd name="T33" fmla="*/ 21 h 77"/>
                <a:gd name="T34" fmla="*/ 45 w 71"/>
                <a:gd name="T35" fmla="*/ 21 h 77"/>
                <a:gd name="T36" fmla="*/ 45 w 71"/>
                <a:gd name="T37" fmla="*/ 12 h 77"/>
                <a:gd name="T38" fmla="*/ 71 w 71"/>
                <a:gd name="T39" fmla="*/ 23 h 77"/>
                <a:gd name="T40" fmla="*/ 61 w 71"/>
                <a:gd name="T41" fmla="*/ 23 h 77"/>
                <a:gd name="T42" fmla="*/ 61 w 71"/>
                <a:gd name="T43" fmla="*/ 0 h 77"/>
                <a:gd name="T44" fmla="*/ 52 w 71"/>
                <a:gd name="T45" fmla="*/ 0 h 77"/>
                <a:gd name="T46" fmla="*/ 52 w 71"/>
                <a:gd name="T47" fmla="*/ 58 h 77"/>
                <a:gd name="T48" fmla="*/ 61 w 71"/>
                <a:gd name="T49" fmla="*/ 58 h 77"/>
                <a:gd name="T50" fmla="*/ 61 w 71"/>
                <a:gd name="T51" fmla="*/ 32 h 77"/>
                <a:gd name="T52" fmla="*/ 71 w 71"/>
                <a:gd name="T53" fmla="*/ 32 h 77"/>
                <a:gd name="T54" fmla="*/ 71 w 71"/>
                <a:gd name="T55" fmla="*/ 23 h 77"/>
                <a:gd name="T56" fmla="*/ 38 w 71"/>
                <a:gd name="T57" fmla="*/ 28 h 77"/>
                <a:gd name="T58" fmla="*/ 23 w 71"/>
                <a:gd name="T59" fmla="*/ 24 h 77"/>
                <a:gd name="T60" fmla="*/ 8 w 71"/>
                <a:gd name="T61" fmla="*/ 28 h 77"/>
                <a:gd name="T62" fmla="*/ 2 w 71"/>
                <a:gd name="T63" fmla="*/ 38 h 77"/>
                <a:gd name="T64" fmla="*/ 8 w 71"/>
                <a:gd name="T65" fmla="*/ 47 h 77"/>
                <a:gd name="T66" fmla="*/ 23 w 71"/>
                <a:gd name="T67" fmla="*/ 52 h 77"/>
                <a:gd name="T68" fmla="*/ 38 w 71"/>
                <a:gd name="T69" fmla="*/ 48 h 77"/>
                <a:gd name="T70" fmla="*/ 43 w 71"/>
                <a:gd name="T71" fmla="*/ 38 h 77"/>
                <a:gd name="T72" fmla="*/ 38 w 71"/>
                <a:gd name="T73" fmla="*/ 28 h 77"/>
                <a:gd name="T74" fmla="*/ 64 w 71"/>
                <a:gd name="T75" fmla="*/ 68 h 77"/>
                <a:gd name="T76" fmla="*/ 21 w 71"/>
                <a:gd name="T77" fmla="*/ 68 h 77"/>
                <a:gd name="T78" fmla="*/ 21 w 71"/>
                <a:gd name="T79" fmla="*/ 56 h 77"/>
                <a:gd name="T80" fmla="*/ 11 w 71"/>
                <a:gd name="T81" fmla="*/ 56 h 77"/>
                <a:gd name="T82" fmla="*/ 11 w 71"/>
                <a:gd name="T83" fmla="*/ 77 h 77"/>
                <a:gd name="T84" fmla="*/ 64 w 71"/>
                <a:gd name="T85" fmla="*/ 77 h 77"/>
                <a:gd name="T86" fmla="*/ 64 w 71"/>
                <a:gd name="T87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77">
                  <a:moveTo>
                    <a:pt x="30" y="42"/>
                  </a:moveTo>
                  <a:cubicBezTo>
                    <a:pt x="29" y="43"/>
                    <a:pt x="26" y="44"/>
                    <a:pt x="23" y="44"/>
                  </a:cubicBezTo>
                  <a:cubicBezTo>
                    <a:pt x="20" y="44"/>
                    <a:pt x="17" y="43"/>
                    <a:pt x="16" y="42"/>
                  </a:cubicBezTo>
                  <a:cubicBezTo>
                    <a:pt x="14" y="41"/>
                    <a:pt x="13" y="40"/>
                    <a:pt x="13" y="38"/>
                  </a:cubicBezTo>
                  <a:cubicBezTo>
                    <a:pt x="13" y="36"/>
                    <a:pt x="14" y="35"/>
                    <a:pt x="16" y="34"/>
                  </a:cubicBezTo>
                  <a:cubicBezTo>
                    <a:pt x="17" y="33"/>
                    <a:pt x="20" y="32"/>
                    <a:pt x="23" y="32"/>
                  </a:cubicBezTo>
                  <a:cubicBezTo>
                    <a:pt x="26" y="32"/>
                    <a:pt x="28" y="33"/>
                    <a:pt x="30" y="34"/>
                  </a:cubicBezTo>
                  <a:cubicBezTo>
                    <a:pt x="32" y="35"/>
                    <a:pt x="33" y="36"/>
                    <a:pt x="33" y="38"/>
                  </a:cubicBezTo>
                  <a:cubicBezTo>
                    <a:pt x="33" y="40"/>
                    <a:pt x="32" y="41"/>
                    <a:pt x="30" y="42"/>
                  </a:cubicBezTo>
                  <a:close/>
                  <a:moveTo>
                    <a:pt x="3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5" y="8"/>
                    <a:pt x="35" y="8"/>
                    <a:pt x="35" y="8"/>
                  </a:cubicBezTo>
                  <a:lnTo>
                    <a:pt x="35" y="0"/>
                  </a:lnTo>
                  <a:close/>
                  <a:moveTo>
                    <a:pt x="45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5" y="21"/>
                    <a:pt x="45" y="21"/>
                    <a:pt x="45" y="21"/>
                  </a:cubicBezTo>
                  <a:lnTo>
                    <a:pt x="45" y="12"/>
                  </a:lnTo>
                  <a:close/>
                  <a:moveTo>
                    <a:pt x="71" y="23"/>
                  </a:moveTo>
                  <a:cubicBezTo>
                    <a:pt x="61" y="23"/>
                    <a:pt x="61" y="23"/>
                    <a:pt x="61" y="2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71" y="32"/>
                    <a:pt x="71" y="32"/>
                    <a:pt x="71" y="32"/>
                  </a:cubicBezTo>
                  <a:lnTo>
                    <a:pt x="71" y="23"/>
                  </a:lnTo>
                  <a:close/>
                  <a:moveTo>
                    <a:pt x="38" y="28"/>
                  </a:moveTo>
                  <a:cubicBezTo>
                    <a:pt x="34" y="25"/>
                    <a:pt x="29" y="24"/>
                    <a:pt x="23" y="24"/>
                  </a:cubicBezTo>
                  <a:cubicBezTo>
                    <a:pt x="17" y="24"/>
                    <a:pt x="12" y="25"/>
                    <a:pt x="8" y="28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1"/>
                    <a:pt x="4" y="45"/>
                    <a:pt x="8" y="47"/>
                  </a:cubicBezTo>
                  <a:cubicBezTo>
                    <a:pt x="12" y="50"/>
                    <a:pt x="17" y="52"/>
                    <a:pt x="23" y="52"/>
                  </a:cubicBezTo>
                  <a:cubicBezTo>
                    <a:pt x="29" y="52"/>
                    <a:pt x="34" y="50"/>
                    <a:pt x="38" y="48"/>
                  </a:cubicBezTo>
                  <a:cubicBezTo>
                    <a:pt x="41" y="45"/>
                    <a:pt x="43" y="42"/>
                    <a:pt x="43" y="38"/>
                  </a:cubicBezTo>
                  <a:cubicBezTo>
                    <a:pt x="43" y="34"/>
                    <a:pt x="41" y="31"/>
                    <a:pt x="38" y="28"/>
                  </a:cubicBezTo>
                  <a:close/>
                  <a:moveTo>
                    <a:pt x="64" y="68"/>
                  </a:moveTo>
                  <a:cubicBezTo>
                    <a:pt x="21" y="68"/>
                    <a:pt x="21" y="68"/>
                    <a:pt x="21" y="68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64" y="77"/>
                    <a:pt x="64" y="77"/>
                    <a:pt x="64" y="77"/>
                  </a:cubicBezTo>
                  <a:lnTo>
                    <a:pt x="64" y="68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1" name="Freeform 119">
              <a:extLst>
                <a:ext uri="{FF2B5EF4-FFF2-40B4-BE49-F238E27FC236}">
                  <a16:creationId xmlns:a16="http://schemas.microsoft.com/office/drawing/2014/main" id="{89396679-4BA1-CA86-9339-FD3623193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1363" y="4945063"/>
              <a:ext cx="77788" cy="80963"/>
            </a:xfrm>
            <a:custGeom>
              <a:avLst/>
              <a:gdLst>
                <a:gd name="T0" fmla="*/ 72 w 72"/>
                <a:gd name="T1" fmla="*/ 37 h 76"/>
                <a:gd name="T2" fmla="*/ 40 w 72"/>
                <a:gd name="T3" fmla="*/ 37 h 76"/>
                <a:gd name="T4" fmla="*/ 40 w 72"/>
                <a:gd name="T5" fmla="*/ 50 h 76"/>
                <a:gd name="T6" fmla="*/ 63 w 72"/>
                <a:gd name="T7" fmla="*/ 50 h 76"/>
                <a:gd name="T8" fmla="*/ 63 w 72"/>
                <a:gd name="T9" fmla="*/ 76 h 76"/>
                <a:gd name="T10" fmla="*/ 53 w 72"/>
                <a:gd name="T11" fmla="*/ 76 h 76"/>
                <a:gd name="T12" fmla="*/ 53 w 72"/>
                <a:gd name="T13" fmla="*/ 59 h 76"/>
                <a:gd name="T14" fmla="*/ 9 w 72"/>
                <a:gd name="T15" fmla="*/ 59 h 76"/>
                <a:gd name="T16" fmla="*/ 9 w 72"/>
                <a:gd name="T17" fmla="*/ 50 h 76"/>
                <a:gd name="T18" fmla="*/ 30 w 72"/>
                <a:gd name="T19" fmla="*/ 50 h 76"/>
                <a:gd name="T20" fmla="*/ 30 w 72"/>
                <a:gd name="T21" fmla="*/ 37 h 76"/>
                <a:gd name="T22" fmla="*/ 0 w 72"/>
                <a:gd name="T23" fmla="*/ 37 h 76"/>
                <a:gd name="T24" fmla="*/ 0 w 72"/>
                <a:gd name="T25" fmla="*/ 28 h 76"/>
                <a:gd name="T26" fmla="*/ 50 w 72"/>
                <a:gd name="T27" fmla="*/ 28 h 76"/>
                <a:gd name="T28" fmla="*/ 52 w 72"/>
                <a:gd name="T29" fmla="*/ 19 h 76"/>
                <a:gd name="T30" fmla="*/ 53 w 72"/>
                <a:gd name="T31" fmla="*/ 9 h 76"/>
                <a:gd name="T32" fmla="*/ 8 w 72"/>
                <a:gd name="T33" fmla="*/ 9 h 76"/>
                <a:gd name="T34" fmla="*/ 8 w 72"/>
                <a:gd name="T35" fmla="*/ 0 h 76"/>
                <a:gd name="T36" fmla="*/ 64 w 72"/>
                <a:gd name="T37" fmla="*/ 0 h 76"/>
                <a:gd name="T38" fmla="*/ 64 w 72"/>
                <a:gd name="T39" fmla="*/ 7 h 76"/>
                <a:gd name="T40" fmla="*/ 62 w 72"/>
                <a:gd name="T41" fmla="*/ 15 h 76"/>
                <a:gd name="T42" fmla="*/ 61 w 72"/>
                <a:gd name="T43" fmla="*/ 22 h 76"/>
                <a:gd name="T44" fmla="*/ 60 w 72"/>
                <a:gd name="T45" fmla="*/ 28 h 76"/>
                <a:gd name="T46" fmla="*/ 72 w 72"/>
                <a:gd name="T47" fmla="*/ 28 h 76"/>
                <a:gd name="T48" fmla="*/ 72 w 72"/>
                <a:gd name="T49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76">
                  <a:moveTo>
                    <a:pt x="72" y="37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6"/>
                    <a:pt x="51" y="23"/>
                    <a:pt x="52" y="19"/>
                  </a:cubicBezTo>
                  <a:cubicBezTo>
                    <a:pt x="53" y="16"/>
                    <a:pt x="53" y="12"/>
                    <a:pt x="53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"/>
                    <a:pt x="64" y="4"/>
                    <a:pt x="64" y="7"/>
                  </a:cubicBezTo>
                  <a:cubicBezTo>
                    <a:pt x="63" y="10"/>
                    <a:pt x="63" y="13"/>
                    <a:pt x="62" y="15"/>
                  </a:cubicBezTo>
                  <a:cubicBezTo>
                    <a:pt x="62" y="18"/>
                    <a:pt x="61" y="20"/>
                    <a:pt x="61" y="22"/>
                  </a:cubicBezTo>
                  <a:cubicBezTo>
                    <a:pt x="61" y="24"/>
                    <a:pt x="60" y="26"/>
                    <a:pt x="60" y="28"/>
                  </a:cubicBezTo>
                  <a:cubicBezTo>
                    <a:pt x="72" y="28"/>
                    <a:pt x="72" y="28"/>
                    <a:pt x="72" y="28"/>
                  </a:cubicBezTo>
                  <a:lnTo>
                    <a:pt x="72" y="37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2" name="Freeform 120">
              <a:extLst>
                <a:ext uri="{FF2B5EF4-FFF2-40B4-BE49-F238E27FC236}">
                  <a16:creationId xmlns:a16="http://schemas.microsoft.com/office/drawing/2014/main" id="{626B0E26-9FB9-293A-4E1E-51AD531A02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82488" y="4941888"/>
              <a:ext cx="71438" cy="82550"/>
            </a:xfrm>
            <a:custGeom>
              <a:avLst/>
              <a:gdLst>
                <a:gd name="T0" fmla="*/ 66 w 67"/>
                <a:gd name="T1" fmla="*/ 57 h 77"/>
                <a:gd name="T2" fmla="*/ 57 w 67"/>
                <a:gd name="T3" fmla="*/ 57 h 77"/>
                <a:gd name="T4" fmla="*/ 57 w 67"/>
                <a:gd name="T5" fmla="*/ 28 h 77"/>
                <a:gd name="T6" fmla="*/ 42 w 67"/>
                <a:gd name="T7" fmla="*/ 28 h 77"/>
                <a:gd name="T8" fmla="*/ 42 w 67"/>
                <a:gd name="T9" fmla="*/ 18 h 77"/>
                <a:gd name="T10" fmla="*/ 57 w 67"/>
                <a:gd name="T11" fmla="*/ 18 h 77"/>
                <a:gd name="T12" fmla="*/ 57 w 67"/>
                <a:gd name="T13" fmla="*/ 0 h 77"/>
                <a:gd name="T14" fmla="*/ 66 w 67"/>
                <a:gd name="T15" fmla="*/ 0 h 77"/>
                <a:gd name="T16" fmla="*/ 66 w 67"/>
                <a:gd name="T17" fmla="*/ 57 h 77"/>
                <a:gd name="T18" fmla="*/ 67 w 67"/>
                <a:gd name="T19" fmla="*/ 77 h 77"/>
                <a:gd name="T20" fmla="*/ 14 w 67"/>
                <a:gd name="T21" fmla="*/ 77 h 77"/>
                <a:gd name="T22" fmla="*/ 14 w 67"/>
                <a:gd name="T23" fmla="*/ 52 h 77"/>
                <a:gd name="T24" fmla="*/ 23 w 67"/>
                <a:gd name="T25" fmla="*/ 52 h 77"/>
                <a:gd name="T26" fmla="*/ 23 w 67"/>
                <a:gd name="T27" fmla="*/ 68 h 77"/>
                <a:gd name="T28" fmla="*/ 67 w 67"/>
                <a:gd name="T29" fmla="*/ 68 h 77"/>
                <a:gd name="T30" fmla="*/ 67 w 67"/>
                <a:gd name="T31" fmla="*/ 77 h 77"/>
                <a:gd name="T32" fmla="*/ 19 w 67"/>
                <a:gd name="T33" fmla="*/ 14 h 77"/>
                <a:gd name="T34" fmla="*/ 5 w 67"/>
                <a:gd name="T35" fmla="*/ 14 h 77"/>
                <a:gd name="T36" fmla="*/ 5 w 67"/>
                <a:gd name="T37" fmla="*/ 5 h 77"/>
                <a:gd name="T38" fmla="*/ 43 w 67"/>
                <a:gd name="T39" fmla="*/ 5 h 77"/>
                <a:gd name="T40" fmla="*/ 43 w 67"/>
                <a:gd name="T41" fmla="*/ 14 h 77"/>
                <a:gd name="T42" fmla="*/ 29 w 67"/>
                <a:gd name="T43" fmla="*/ 14 h 77"/>
                <a:gd name="T44" fmla="*/ 29 w 67"/>
                <a:gd name="T45" fmla="*/ 15 h 77"/>
                <a:gd name="T46" fmla="*/ 31 w 67"/>
                <a:gd name="T47" fmla="*/ 24 h 77"/>
                <a:gd name="T48" fmla="*/ 36 w 67"/>
                <a:gd name="T49" fmla="*/ 30 h 77"/>
                <a:gd name="T50" fmla="*/ 41 w 67"/>
                <a:gd name="T51" fmla="*/ 35 h 77"/>
                <a:gd name="T52" fmla="*/ 46 w 67"/>
                <a:gd name="T53" fmla="*/ 37 h 77"/>
                <a:gd name="T54" fmla="*/ 41 w 67"/>
                <a:gd name="T55" fmla="*/ 45 h 77"/>
                <a:gd name="T56" fmla="*/ 37 w 67"/>
                <a:gd name="T57" fmla="*/ 43 h 77"/>
                <a:gd name="T58" fmla="*/ 32 w 67"/>
                <a:gd name="T59" fmla="*/ 40 h 77"/>
                <a:gd name="T60" fmla="*/ 28 w 67"/>
                <a:gd name="T61" fmla="*/ 36 h 77"/>
                <a:gd name="T62" fmla="*/ 24 w 67"/>
                <a:gd name="T63" fmla="*/ 32 h 77"/>
                <a:gd name="T64" fmla="*/ 21 w 67"/>
                <a:gd name="T65" fmla="*/ 36 h 77"/>
                <a:gd name="T66" fmla="*/ 17 w 67"/>
                <a:gd name="T67" fmla="*/ 41 h 77"/>
                <a:gd name="T68" fmla="*/ 11 w 67"/>
                <a:gd name="T69" fmla="*/ 45 h 77"/>
                <a:gd name="T70" fmla="*/ 7 w 67"/>
                <a:gd name="T71" fmla="*/ 48 h 77"/>
                <a:gd name="T72" fmla="*/ 0 w 67"/>
                <a:gd name="T73" fmla="*/ 40 h 77"/>
                <a:gd name="T74" fmla="*/ 6 w 67"/>
                <a:gd name="T75" fmla="*/ 36 h 77"/>
                <a:gd name="T76" fmla="*/ 13 w 67"/>
                <a:gd name="T77" fmla="*/ 31 h 77"/>
                <a:gd name="T78" fmla="*/ 17 w 67"/>
                <a:gd name="T79" fmla="*/ 24 h 77"/>
                <a:gd name="T80" fmla="*/ 19 w 67"/>
                <a:gd name="T81" fmla="*/ 15 h 77"/>
                <a:gd name="T82" fmla="*/ 19 w 67"/>
                <a:gd name="T83" fmla="*/ 1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" h="77">
                  <a:moveTo>
                    <a:pt x="66" y="57"/>
                  </a:moveTo>
                  <a:cubicBezTo>
                    <a:pt x="57" y="57"/>
                    <a:pt x="57" y="57"/>
                    <a:pt x="57" y="5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6" y="57"/>
                  </a:lnTo>
                  <a:close/>
                  <a:moveTo>
                    <a:pt x="67" y="77"/>
                  </a:moveTo>
                  <a:cubicBezTo>
                    <a:pt x="14" y="77"/>
                    <a:pt x="14" y="77"/>
                    <a:pt x="14" y="77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67" y="68"/>
                    <a:pt x="67" y="68"/>
                    <a:pt x="67" y="68"/>
                  </a:cubicBezTo>
                  <a:lnTo>
                    <a:pt x="67" y="77"/>
                  </a:lnTo>
                  <a:close/>
                  <a:moveTo>
                    <a:pt x="19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8"/>
                    <a:pt x="30" y="21"/>
                    <a:pt x="31" y="24"/>
                  </a:cubicBezTo>
                  <a:cubicBezTo>
                    <a:pt x="32" y="26"/>
                    <a:pt x="34" y="28"/>
                    <a:pt x="36" y="30"/>
                  </a:cubicBezTo>
                  <a:cubicBezTo>
                    <a:pt x="38" y="32"/>
                    <a:pt x="39" y="34"/>
                    <a:pt x="41" y="35"/>
                  </a:cubicBezTo>
                  <a:cubicBezTo>
                    <a:pt x="43" y="35"/>
                    <a:pt x="44" y="36"/>
                    <a:pt x="46" y="37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9" y="45"/>
                    <a:pt x="38" y="44"/>
                    <a:pt x="37" y="43"/>
                  </a:cubicBezTo>
                  <a:cubicBezTo>
                    <a:pt x="35" y="42"/>
                    <a:pt x="34" y="41"/>
                    <a:pt x="32" y="40"/>
                  </a:cubicBezTo>
                  <a:cubicBezTo>
                    <a:pt x="30" y="38"/>
                    <a:pt x="29" y="37"/>
                    <a:pt x="28" y="36"/>
                  </a:cubicBezTo>
                  <a:cubicBezTo>
                    <a:pt x="26" y="35"/>
                    <a:pt x="25" y="33"/>
                    <a:pt x="24" y="32"/>
                  </a:cubicBezTo>
                  <a:cubicBezTo>
                    <a:pt x="23" y="33"/>
                    <a:pt x="22" y="35"/>
                    <a:pt x="21" y="36"/>
                  </a:cubicBezTo>
                  <a:cubicBezTo>
                    <a:pt x="20" y="38"/>
                    <a:pt x="19" y="40"/>
                    <a:pt x="17" y="41"/>
                  </a:cubicBezTo>
                  <a:cubicBezTo>
                    <a:pt x="15" y="43"/>
                    <a:pt x="13" y="44"/>
                    <a:pt x="11" y="45"/>
                  </a:cubicBezTo>
                  <a:cubicBezTo>
                    <a:pt x="10" y="46"/>
                    <a:pt x="8" y="47"/>
                    <a:pt x="7" y="4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" y="39"/>
                    <a:pt x="4" y="38"/>
                    <a:pt x="6" y="36"/>
                  </a:cubicBezTo>
                  <a:cubicBezTo>
                    <a:pt x="8" y="35"/>
                    <a:pt x="11" y="33"/>
                    <a:pt x="13" y="31"/>
                  </a:cubicBezTo>
                  <a:cubicBezTo>
                    <a:pt x="15" y="29"/>
                    <a:pt x="16" y="27"/>
                    <a:pt x="17" y="24"/>
                  </a:cubicBezTo>
                  <a:cubicBezTo>
                    <a:pt x="19" y="21"/>
                    <a:pt x="19" y="18"/>
                    <a:pt x="19" y="15"/>
                  </a:cubicBezTo>
                  <a:lnTo>
                    <a:pt x="19" y="14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3" name="Freeform 121">
              <a:extLst>
                <a:ext uri="{FF2B5EF4-FFF2-40B4-BE49-F238E27FC236}">
                  <a16:creationId xmlns:a16="http://schemas.microsoft.com/office/drawing/2014/main" id="{A6E4CA9A-3D87-BE73-2E4E-DBFE2B205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87263" y="4941888"/>
              <a:ext cx="79375" cy="84138"/>
            </a:xfrm>
            <a:custGeom>
              <a:avLst/>
              <a:gdLst>
                <a:gd name="T0" fmla="*/ 20 w 74"/>
                <a:gd name="T1" fmla="*/ 17 h 79"/>
                <a:gd name="T2" fmla="*/ 5 w 74"/>
                <a:gd name="T3" fmla="*/ 17 h 79"/>
                <a:gd name="T4" fmla="*/ 5 w 74"/>
                <a:gd name="T5" fmla="*/ 8 h 79"/>
                <a:gd name="T6" fmla="*/ 46 w 74"/>
                <a:gd name="T7" fmla="*/ 8 h 79"/>
                <a:gd name="T8" fmla="*/ 46 w 74"/>
                <a:gd name="T9" fmla="*/ 17 h 79"/>
                <a:gd name="T10" fmla="*/ 30 w 74"/>
                <a:gd name="T11" fmla="*/ 17 h 79"/>
                <a:gd name="T12" fmla="*/ 30 w 74"/>
                <a:gd name="T13" fmla="*/ 21 h 79"/>
                <a:gd name="T14" fmla="*/ 32 w 74"/>
                <a:gd name="T15" fmla="*/ 31 h 79"/>
                <a:gd name="T16" fmla="*/ 36 w 74"/>
                <a:gd name="T17" fmla="*/ 43 h 79"/>
                <a:gd name="T18" fmla="*/ 43 w 74"/>
                <a:gd name="T19" fmla="*/ 51 h 79"/>
                <a:gd name="T20" fmla="*/ 49 w 74"/>
                <a:gd name="T21" fmla="*/ 55 h 79"/>
                <a:gd name="T22" fmla="*/ 43 w 74"/>
                <a:gd name="T23" fmla="*/ 63 h 79"/>
                <a:gd name="T24" fmla="*/ 39 w 74"/>
                <a:gd name="T25" fmla="*/ 60 h 79"/>
                <a:gd name="T26" fmla="*/ 32 w 74"/>
                <a:gd name="T27" fmla="*/ 54 h 79"/>
                <a:gd name="T28" fmla="*/ 28 w 74"/>
                <a:gd name="T29" fmla="*/ 49 h 79"/>
                <a:gd name="T30" fmla="*/ 26 w 74"/>
                <a:gd name="T31" fmla="*/ 43 h 79"/>
                <a:gd name="T32" fmla="*/ 22 w 74"/>
                <a:gd name="T33" fmla="*/ 50 h 79"/>
                <a:gd name="T34" fmla="*/ 18 w 74"/>
                <a:gd name="T35" fmla="*/ 56 h 79"/>
                <a:gd name="T36" fmla="*/ 13 w 74"/>
                <a:gd name="T37" fmla="*/ 61 h 79"/>
                <a:gd name="T38" fmla="*/ 7 w 74"/>
                <a:gd name="T39" fmla="*/ 66 h 79"/>
                <a:gd name="T40" fmla="*/ 0 w 74"/>
                <a:gd name="T41" fmla="*/ 59 h 79"/>
                <a:gd name="T42" fmla="*/ 8 w 74"/>
                <a:gd name="T43" fmla="*/ 51 h 79"/>
                <a:gd name="T44" fmla="*/ 15 w 74"/>
                <a:gd name="T45" fmla="*/ 42 h 79"/>
                <a:gd name="T46" fmla="*/ 19 w 74"/>
                <a:gd name="T47" fmla="*/ 30 h 79"/>
                <a:gd name="T48" fmla="*/ 20 w 74"/>
                <a:gd name="T49" fmla="*/ 21 h 79"/>
                <a:gd name="T50" fmla="*/ 20 w 74"/>
                <a:gd name="T51" fmla="*/ 17 h 79"/>
                <a:gd name="T52" fmla="*/ 74 w 74"/>
                <a:gd name="T53" fmla="*/ 41 h 79"/>
                <a:gd name="T54" fmla="*/ 64 w 74"/>
                <a:gd name="T55" fmla="*/ 41 h 79"/>
                <a:gd name="T56" fmla="*/ 64 w 74"/>
                <a:gd name="T57" fmla="*/ 79 h 79"/>
                <a:gd name="T58" fmla="*/ 55 w 74"/>
                <a:gd name="T59" fmla="*/ 79 h 79"/>
                <a:gd name="T60" fmla="*/ 55 w 74"/>
                <a:gd name="T61" fmla="*/ 0 h 79"/>
                <a:gd name="T62" fmla="*/ 64 w 74"/>
                <a:gd name="T63" fmla="*/ 0 h 79"/>
                <a:gd name="T64" fmla="*/ 64 w 74"/>
                <a:gd name="T65" fmla="*/ 31 h 79"/>
                <a:gd name="T66" fmla="*/ 74 w 74"/>
                <a:gd name="T67" fmla="*/ 31 h 79"/>
                <a:gd name="T68" fmla="*/ 74 w 74"/>
                <a:gd name="T69" fmla="*/ 4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4" h="79">
                  <a:moveTo>
                    <a:pt x="20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3"/>
                    <a:pt x="31" y="26"/>
                    <a:pt x="32" y="31"/>
                  </a:cubicBezTo>
                  <a:cubicBezTo>
                    <a:pt x="32" y="36"/>
                    <a:pt x="34" y="40"/>
                    <a:pt x="36" y="43"/>
                  </a:cubicBezTo>
                  <a:cubicBezTo>
                    <a:pt x="39" y="47"/>
                    <a:pt x="41" y="49"/>
                    <a:pt x="43" y="51"/>
                  </a:cubicBezTo>
                  <a:cubicBezTo>
                    <a:pt x="46" y="53"/>
                    <a:pt x="48" y="55"/>
                    <a:pt x="49" y="55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2" y="63"/>
                    <a:pt x="41" y="62"/>
                    <a:pt x="39" y="60"/>
                  </a:cubicBezTo>
                  <a:cubicBezTo>
                    <a:pt x="37" y="59"/>
                    <a:pt x="35" y="57"/>
                    <a:pt x="32" y="54"/>
                  </a:cubicBezTo>
                  <a:cubicBezTo>
                    <a:pt x="31" y="53"/>
                    <a:pt x="30" y="51"/>
                    <a:pt x="28" y="49"/>
                  </a:cubicBezTo>
                  <a:cubicBezTo>
                    <a:pt x="27" y="47"/>
                    <a:pt x="26" y="45"/>
                    <a:pt x="26" y="43"/>
                  </a:cubicBezTo>
                  <a:cubicBezTo>
                    <a:pt x="25" y="45"/>
                    <a:pt x="24" y="47"/>
                    <a:pt x="22" y="50"/>
                  </a:cubicBezTo>
                  <a:cubicBezTo>
                    <a:pt x="21" y="52"/>
                    <a:pt x="20" y="54"/>
                    <a:pt x="18" y="56"/>
                  </a:cubicBezTo>
                  <a:cubicBezTo>
                    <a:pt x="16" y="58"/>
                    <a:pt x="15" y="60"/>
                    <a:pt x="13" y="61"/>
                  </a:cubicBezTo>
                  <a:cubicBezTo>
                    <a:pt x="11" y="63"/>
                    <a:pt x="9" y="64"/>
                    <a:pt x="7" y="6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" y="57"/>
                    <a:pt x="6" y="54"/>
                    <a:pt x="8" y="51"/>
                  </a:cubicBezTo>
                  <a:cubicBezTo>
                    <a:pt x="11" y="49"/>
                    <a:pt x="13" y="46"/>
                    <a:pt x="15" y="42"/>
                  </a:cubicBezTo>
                  <a:cubicBezTo>
                    <a:pt x="17" y="39"/>
                    <a:pt x="18" y="35"/>
                    <a:pt x="19" y="30"/>
                  </a:cubicBezTo>
                  <a:cubicBezTo>
                    <a:pt x="20" y="26"/>
                    <a:pt x="20" y="23"/>
                    <a:pt x="20" y="21"/>
                  </a:cubicBezTo>
                  <a:lnTo>
                    <a:pt x="20" y="17"/>
                  </a:lnTo>
                  <a:close/>
                  <a:moveTo>
                    <a:pt x="7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74" y="31"/>
                    <a:pt x="74" y="31"/>
                    <a:pt x="74" y="31"/>
                  </a:cubicBezTo>
                  <a:lnTo>
                    <a:pt x="74" y="41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4" name="Freeform 122">
              <a:extLst>
                <a:ext uri="{FF2B5EF4-FFF2-40B4-BE49-F238E27FC236}">
                  <a16:creationId xmlns:a16="http://schemas.microsoft.com/office/drawing/2014/main" id="{80DDA51A-9E89-1548-6145-105AB20585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96801" y="4943476"/>
              <a:ext cx="74613" cy="84138"/>
            </a:xfrm>
            <a:custGeom>
              <a:avLst/>
              <a:gdLst>
                <a:gd name="T0" fmla="*/ 48 w 71"/>
                <a:gd name="T1" fmla="*/ 70 h 79"/>
                <a:gd name="T2" fmla="*/ 35 w 71"/>
                <a:gd name="T3" fmla="*/ 71 h 79"/>
                <a:gd name="T4" fmla="*/ 23 w 71"/>
                <a:gd name="T5" fmla="*/ 70 h 79"/>
                <a:gd name="T6" fmla="*/ 18 w 71"/>
                <a:gd name="T7" fmla="*/ 65 h 79"/>
                <a:gd name="T8" fmla="*/ 23 w 71"/>
                <a:gd name="T9" fmla="*/ 61 h 79"/>
                <a:gd name="T10" fmla="*/ 35 w 71"/>
                <a:gd name="T11" fmla="*/ 60 h 79"/>
                <a:gd name="T12" fmla="*/ 48 w 71"/>
                <a:gd name="T13" fmla="*/ 61 h 79"/>
                <a:gd name="T14" fmla="*/ 53 w 71"/>
                <a:gd name="T15" fmla="*/ 65 h 79"/>
                <a:gd name="T16" fmla="*/ 48 w 71"/>
                <a:gd name="T17" fmla="*/ 70 h 79"/>
                <a:gd name="T18" fmla="*/ 57 w 71"/>
                <a:gd name="T19" fmla="*/ 56 h 79"/>
                <a:gd name="T20" fmla="*/ 35 w 71"/>
                <a:gd name="T21" fmla="*/ 52 h 79"/>
                <a:gd name="T22" fmla="*/ 14 w 71"/>
                <a:gd name="T23" fmla="*/ 56 h 79"/>
                <a:gd name="T24" fmla="*/ 7 w 71"/>
                <a:gd name="T25" fmla="*/ 65 h 79"/>
                <a:gd name="T26" fmla="*/ 14 w 71"/>
                <a:gd name="T27" fmla="*/ 75 h 79"/>
                <a:gd name="T28" fmla="*/ 35 w 71"/>
                <a:gd name="T29" fmla="*/ 79 h 79"/>
                <a:gd name="T30" fmla="*/ 57 w 71"/>
                <a:gd name="T31" fmla="*/ 76 h 79"/>
                <a:gd name="T32" fmla="*/ 64 w 71"/>
                <a:gd name="T33" fmla="*/ 66 h 79"/>
                <a:gd name="T34" fmla="*/ 57 w 71"/>
                <a:gd name="T35" fmla="*/ 56 h 79"/>
                <a:gd name="T36" fmla="*/ 71 w 71"/>
                <a:gd name="T37" fmla="*/ 39 h 79"/>
                <a:gd name="T38" fmla="*/ 41 w 71"/>
                <a:gd name="T39" fmla="*/ 39 h 79"/>
                <a:gd name="T40" fmla="*/ 41 w 71"/>
                <a:gd name="T41" fmla="*/ 34 h 79"/>
                <a:gd name="T42" fmla="*/ 63 w 71"/>
                <a:gd name="T43" fmla="*/ 34 h 79"/>
                <a:gd name="T44" fmla="*/ 63 w 71"/>
                <a:gd name="T45" fmla="*/ 25 h 79"/>
                <a:gd name="T46" fmla="*/ 18 w 71"/>
                <a:gd name="T47" fmla="*/ 25 h 79"/>
                <a:gd name="T48" fmla="*/ 18 w 71"/>
                <a:gd name="T49" fmla="*/ 21 h 79"/>
                <a:gd name="T50" fmla="*/ 62 w 71"/>
                <a:gd name="T51" fmla="*/ 21 h 79"/>
                <a:gd name="T52" fmla="*/ 62 w 71"/>
                <a:gd name="T53" fmla="*/ 13 h 79"/>
                <a:gd name="T54" fmla="*/ 18 w 71"/>
                <a:gd name="T55" fmla="*/ 13 h 79"/>
                <a:gd name="T56" fmla="*/ 18 w 71"/>
                <a:gd name="T57" fmla="*/ 9 h 79"/>
                <a:gd name="T58" fmla="*/ 62 w 71"/>
                <a:gd name="T59" fmla="*/ 9 h 79"/>
                <a:gd name="T60" fmla="*/ 62 w 71"/>
                <a:gd name="T61" fmla="*/ 0 h 79"/>
                <a:gd name="T62" fmla="*/ 9 w 71"/>
                <a:gd name="T63" fmla="*/ 0 h 79"/>
                <a:gd name="T64" fmla="*/ 9 w 71"/>
                <a:gd name="T65" fmla="*/ 34 h 79"/>
                <a:gd name="T66" fmla="*/ 30 w 71"/>
                <a:gd name="T67" fmla="*/ 34 h 79"/>
                <a:gd name="T68" fmla="*/ 30 w 71"/>
                <a:gd name="T69" fmla="*/ 39 h 79"/>
                <a:gd name="T70" fmla="*/ 0 w 71"/>
                <a:gd name="T71" fmla="*/ 39 h 79"/>
                <a:gd name="T72" fmla="*/ 0 w 71"/>
                <a:gd name="T73" fmla="*/ 48 h 79"/>
                <a:gd name="T74" fmla="*/ 71 w 71"/>
                <a:gd name="T75" fmla="*/ 48 h 79"/>
                <a:gd name="T76" fmla="*/ 71 w 71"/>
                <a:gd name="T77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1" h="79">
                  <a:moveTo>
                    <a:pt x="48" y="70"/>
                  </a:moveTo>
                  <a:cubicBezTo>
                    <a:pt x="45" y="71"/>
                    <a:pt x="41" y="71"/>
                    <a:pt x="35" y="71"/>
                  </a:cubicBezTo>
                  <a:cubicBezTo>
                    <a:pt x="30" y="71"/>
                    <a:pt x="26" y="71"/>
                    <a:pt x="23" y="70"/>
                  </a:cubicBezTo>
                  <a:cubicBezTo>
                    <a:pt x="20" y="68"/>
                    <a:pt x="18" y="67"/>
                    <a:pt x="18" y="65"/>
                  </a:cubicBezTo>
                  <a:cubicBezTo>
                    <a:pt x="18" y="63"/>
                    <a:pt x="20" y="62"/>
                    <a:pt x="23" y="61"/>
                  </a:cubicBezTo>
                  <a:cubicBezTo>
                    <a:pt x="26" y="60"/>
                    <a:pt x="30" y="60"/>
                    <a:pt x="35" y="60"/>
                  </a:cubicBezTo>
                  <a:cubicBezTo>
                    <a:pt x="41" y="60"/>
                    <a:pt x="45" y="61"/>
                    <a:pt x="48" y="61"/>
                  </a:cubicBezTo>
                  <a:cubicBezTo>
                    <a:pt x="51" y="62"/>
                    <a:pt x="53" y="64"/>
                    <a:pt x="53" y="65"/>
                  </a:cubicBezTo>
                  <a:cubicBezTo>
                    <a:pt x="53" y="67"/>
                    <a:pt x="51" y="69"/>
                    <a:pt x="48" y="70"/>
                  </a:cubicBezTo>
                  <a:close/>
                  <a:moveTo>
                    <a:pt x="57" y="56"/>
                  </a:moveTo>
                  <a:cubicBezTo>
                    <a:pt x="52" y="53"/>
                    <a:pt x="45" y="52"/>
                    <a:pt x="35" y="52"/>
                  </a:cubicBezTo>
                  <a:cubicBezTo>
                    <a:pt x="26" y="52"/>
                    <a:pt x="19" y="53"/>
                    <a:pt x="14" y="56"/>
                  </a:cubicBezTo>
                  <a:cubicBezTo>
                    <a:pt x="9" y="58"/>
                    <a:pt x="7" y="61"/>
                    <a:pt x="7" y="65"/>
                  </a:cubicBezTo>
                  <a:cubicBezTo>
                    <a:pt x="7" y="69"/>
                    <a:pt x="9" y="73"/>
                    <a:pt x="14" y="75"/>
                  </a:cubicBezTo>
                  <a:cubicBezTo>
                    <a:pt x="19" y="78"/>
                    <a:pt x="26" y="79"/>
                    <a:pt x="35" y="79"/>
                  </a:cubicBezTo>
                  <a:cubicBezTo>
                    <a:pt x="45" y="79"/>
                    <a:pt x="52" y="78"/>
                    <a:pt x="57" y="76"/>
                  </a:cubicBezTo>
                  <a:cubicBezTo>
                    <a:pt x="62" y="73"/>
                    <a:pt x="64" y="70"/>
                    <a:pt x="64" y="66"/>
                  </a:cubicBezTo>
                  <a:cubicBezTo>
                    <a:pt x="64" y="62"/>
                    <a:pt x="62" y="58"/>
                    <a:pt x="57" y="56"/>
                  </a:cubicBezTo>
                  <a:close/>
                  <a:moveTo>
                    <a:pt x="71" y="39"/>
                  </a:moveTo>
                  <a:cubicBezTo>
                    <a:pt x="41" y="39"/>
                    <a:pt x="41" y="39"/>
                    <a:pt x="41" y="39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1" y="48"/>
                    <a:pt x="71" y="48"/>
                    <a:pt x="71" y="48"/>
                  </a:cubicBezTo>
                  <a:lnTo>
                    <a:pt x="71" y="39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5" name="Freeform 123">
              <a:extLst>
                <a:ext uri="{FF2B5EF4-FFF2-40B4-BE49-F238E27FC236}">
                  <a16:creationId xmlns:a16="http://schemas.microsoft.com/office/drawing/2014/main" id="{799D0DC1-60E9-C72F-1E64-B15A9C3A08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03163" y="4941888"/>
              <a:ext cx="73025" cy="82550"/>
            </a:xfrm>
            <a:custGeom>
              <a:avLst/>
              <a:gdLst>
                <a:gd name="T0" fmla="*/ 66 w 68"/>
                <a:gd name="T1" fmla="*/ 57 h 77"/>
                <a:gd name="T2" fmla="*/ 56 w 68"/>
                <a:gd name="T3" fmla="*/ 57 h 77"/>
                <a:gd name="T4" fmla="*/ 56 w 68"/>
                <a:gd name="T5" fmla="*/ 0 h 77"/>
                <a:gd name="T6" fmla="*/ 66 w 68"/>
                <a:gd name="T7" fmla="*/ 0 h 77"/>
                <a:gd name="T8" fmla="*/ 66 w 68"/>
                <a:gd name="T9" fmla="*/ 57 h 77"/>
                <a:gd name="T10" fmla="*/ 68 w 68"/>
                <a:gd name="T11" fmla="*/ 77 h 77"/>
                <a:gd name="T12" fmla="*/ 14 w 68"/>
                <a:gd name="T13" fmla="*/ 77 h 77"/>
                <a:gd name="T14" fmla="*/ 14 w 68"/>
                <a:gd name="T15" fmla="*/ 53 h 77"/>
                <a:gd name="T16" fmla="*/ 24 w 68"/>
                <a:gd name="T17" fmla="*/ 53 h 77"/>
                <a:gd name="T18" fmla="*/ 24 w 68"/>
                <a:gd name="T19" fmla="*/ 68 h 77"/>
                <a:gd name="T20" fmla="*/ 68 w 68"/>
                <a:gd name="T21" fmla="*/ 68 h 77"/>
                <a:gd name="T22" fmla="*/ 68 w 68"/>
                <a:gd name="T23" fmla="*/ 77 h 77"/>
                <a:gd name="T24" fmla="*/ 48 w 68"/>
                <a:gd name="T25" fmla="*/ 38 h 77"/>
                <a:gd name="T26" fmla="*/ 43 w 68"/>
                <a:gd name="T27" fmla="*/ 46 h 77"/>
                <a:gd name="T28" fmla="*/ 38 w 68"/>
                <a:gd name="T29" fmla="*/ 43 h 77"/>
                <a:gd name="T30" fmla="*/ 31 w 68"/>
                <a:gd name="T31" fmla="*/ 38 h 77"/>
                <a:gd name="T32" fmla="*/ 28 w 68"/>
                <a:gd name="T33" fmla="*/ 34 h 77"/>
                <a:gd name="T34" fmla="*/ 25 w 68"/>
                <a:gd name="T35" fmla="*/ 30 h 77"/>
                <a:gd name="T36" fmla="*/ 22 w 68"/>
                <a:gd name="T37" fmla="*/ 35 h 77"/>
                <a:gd name="T38" fmla="*/ 17 w 68"/>
                <a:gd name="T39" fmla="*/ 40 h 77"/>
                <a:gd name="T40" fmla="*/ 12 w 68"/>
                <a:gd name="T41" fmla="*/ 45 h 77"/>
                <a:gd name="T42" fmla="*/ 6 w 68"/>
                <a:gd name="T43" fmla="*/ 48 h 77"/>
                <a:gd name="T44" fmla="*/ 0 w 68"/>
                <a:gd name="T45" fmla="*/ 41 h 77"/>
                <a:gd name="T46" fmla="*/ 7 w 68"/>
                <a:gd name="T47" fmla="*/ 36 h 77"/>
                <a:gd name="T48" fmla="*/ 14 w 68"/>
                <a:gd name="T49" fmla="*/ 29 h 77"/>
                <a:gd name="T50" fmla="*/ 18 w 68"/>
                <a:gd name="T51" fmla="*/ 20 h 77"/>
                <a:gd name="T52" fmla="*/ 20 w 68"/>
                <a:gd name="T53" fmla="*/ 10 h 77"/>
                <a:gd name="T54" fmla="*/ 20 w 68"/>
                <a:gd name="T55" fmla="*/ 2 h 77"/>
                <a:gd name="T56" fmla="*/ 30 w 68"/>
                <a:gd name="T57" fmla="*/ 2 h 77"/>
                <a:gd name="T58" fmla="*/ 30 w 68"/>
                <a:gd name="T59" fmla="*/ 10 h 77"/>
                <a:gd name="T60" fmla="*/ 31 w 68"/>
                <a:gd name="T61" fmla="*/ 20 h 77"/>
                <a:gd name="T62" fmla="*/ 35 w 68"/>
                <a:gd name="T63" fmla="*/ 28 h 77"/>
                <a:gd name="T64" fmla="*/ 42 w 68"/>
                <a:gd name="T65" fmla="*/ 34 h 77"/>
                <a:gd name="T66" fmla="*/ 48 w 68"/>
                <a:gd name="T6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77">
                  <a:moveTo>
                    <a:pt x="66" y="57"/>
                  </a:moveTo>
                  <a:cubicBezTo>
                    <a:pt x="56" y="57"/>
                    <a:pt x="56" y="57"/>
                    <a:pt x="56" y="5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6" y="57"/>
                  </a:lnTo>
                  <a:close/>
                  <a:moveTo>
                    <a:pt x="68" y="77"/>
                  </a:moveTo>
                  <a:cubicBezTo>
                    <a:pt x="14" y="77"/>
                    <a:pt x="14" y="77"/>
                    <a:pt x="14" y="77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68" y="68"/>
                    <a:pt x="68" y="68"/>
                    <a:pt x="68" y="68"/>
                  </a:cubicBezTo>
                  <a:lnTo>
                    <a:pt x="68" y="77"/>
                  </a:lnTo>
                  <a:close/>
                  <a:moveTo>
                    <a:pt x="48" y="38"/>
                  </a:moveTo>
                  <a:cubicBezTo>
                    <a:pt x="43" y="46"/>
                    <a:pt x="43" y="46"/>
                    <a:pt x="43" y="46"/>
                  </a:cubicBezTo>
                  <a:cubicBezTo>
                    <a:pt x="42" y="45"/>
                    <a:pt x="40" y="44"/>
                    <a:pt x="38" y="43"/>
                  </a:cubicBezTo>
                  <a:cubicBezTo>
                    <a:pt x="35" y="42"/>
                    <a:pt x="33" y="40"/>
                    <a:pt x="31" y="38"/>
                  </a:cubicBezTo>
                  <a:cubicBezTo>
                    <a:pt x="30" y="37"/>
                    <a:pt x="29" y="36"/>
                    <a:pt x="28" y="34"/>
                  </a:cubicBezTo>
                  <a:cubicBezTo>
                    <a:pt x="27" y="33"/>
                    <a:pt x="26" y="31"/>
                    <a:pt x="25" y="30"/>
                  </a:cubicBezTo>
                  <a:cubicBezTo>
                    <a:pt x="24" y="31"/>
                    <a:pt x="23" y="33"/>
                    <a:pt x="22" y="35"/>
                  </a:cubicBezTo>
                  <a:cubicBezTo>
                    <a:pt x="20" y="36"/>
                    <a:pt x="19" y="38"/>
                    <a:pt x="17" y="40"/>
                  </a:cubicBezTo>
                  <a:cubicBezTo>
                    <a:pt x="15" y="42"/>
                    <a:pt x="13" y="43"/>
                    <a:pt x="12" y="45"/>
                  </a:cubicBezTo>
                  <a:cubicBezTo>
                    <a:pt x="10" y="46"/>
                    <a:pt x="8" y="47"/>
                    <a:pt x="6" y="4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0"/>
                    <a:pt x="5" y="38"/>
                    <a:pt x="7" y="36"/>
                  </a:cubicBezTo>
                  <a:cubicBezTo>
                    <a:pt x="9" y="34"/>
                    <a:pt x="12" y="32"/>
                    <a:pt x="14" y="29"/>
                  </a:cubicBezTo>
                  <a:cubicBezTo>
                    <a:pt x="16" y="26"/>
                    <a:pt x="18" y="23"/>
                    <a:pt x="18" y="20"/>
                  </a:cubicBezTo>
                  <a:cubicBezTo>
                    <a:pt x="19" y="17"/>
                    <a:pt x="20" y="14"/>
                    <a:pt x="20" y="1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3"/>
                    <a:pt x="30" y="17"/>
                    <a:pt x="31" y="20"/>
                  </a:cubicBezTo>
                  <a:cubicBezTo>
                    <a:pt x="32" y="23"/>
                    <a:pt x="33" y="25"/>
                    <a:pt x="35" y="28"/>
                  </a:cubicBezTo>
                  <a:cubicBezTo>
                    <a:pt x="37" y="30"/>
                    <a:pt x="39" y="32"/>
                    <a:pt x="42" y="34"/>
                  </a:cubicBezTo>
                  <a:cubicBezTo>
                    <a:pt x="44" y="36"/>
                    <a:pt x="47" y="37"/>
                    <a:pt x="48" y="38"/>
                  </a:cubicBez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6" name="Freeform 124">
              <a:extLst>
                <a:ext uri="{FF2B5EF4-FFF2-40B4-BE49-F238E27FC236}">
                  <a16:creationId xmlns:a16="http://schemas.microsoft.com/office/drawing/2014/main" id="{06E30902-D17F-312F-0561-57A753EA2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14288" y="4941888"/>
              <a:ext cx="68263" cy="82550"/>
            </a:xfrm>
            <a:custGeom>
              <a:avLst/>
              <a:gdLst>
                <a:gd name="T0" fmla="*/ 28 w 64"/>
                <a:gd name="T1" fmla="*/ 15 h 77"/>
                <a:gd name="T2" fmla="*/ 30 w 64"/>
                <a:gd name="T3" fmla="*/ 23 h 77"/>
                <a:gd name="T4" fmla="*/ 28 w 64"/>
                <a:gd name="T5" fmla="*/ 31 h 77"/>
                <a:gd name="T6" fmla="*/ 20 w 64"/>
                <a:gd name="T7" fmla="*/ 34 h 77"/>
                <a:gd name="T8" fmla="*/ 13 w 64"/>
                <a:gd name="T9" fmla="*/ 31 h 77"/>
                <a:gd name="T10" fmla="*/ 10 w 64"/>
                <a:gd name="T11" fmla="*/ 23 h 77"/>
                <a:gd name="T12" fmla="*/ 13 w 64"/>
                <a:gd name="T13" fmla="*/ 15 h 77"/>
                <a:gd name="T14" fmla="*/ 20 w 64"/>
                <a:gd name="T15" fmla="*/ 12 h 77"/>
                <a:gd name="T16" fmla="*/ 28 w 64"/>
                <a:gd name="T17" fmla="*/ 15 h 77"/>
                <a:gd name="T18" fmla="*/ 29 w 64"/>
                <a:gd name="T19" fmla="*/ 5 h 77"/>
                <a:gd name="T20" fmla="*/ 20 w 64"/>
                <a:gd name="T21" fmla="*/ 3 h 77"/>
                <a:gd name="T22" fmla="*/ 6 w 64"/>
                <a:gd name="T23" fmla="*/ 9 h 77"/>
                <a:gd name="T24" fmla="*/ 0 w 64"/>
                <a:gd name="T25" fmla="*/ 23 h 77"/>
                <a:gd name="T26" fmla="*/ 6 w 64"/>
                <a:gd name="T27" fmla="*/ 37 h 77"/>
                <a:gd name="T28" fmla="*/ 20 w 64"/>
                <a:gd name="T29" fmla="*/ 43 h 77"/>
                <a:gd name="T30" fmla="*/ 29 w 64"/>
                <a:gd name="T31" fmla="*/ 41 h 77"/>
                <a:gd name="T32" fmla="*/ 36 w 64"/>
                <a:gd name="T33" fmla="*/ 35 h 77"/>
                <a:gd name="T34" fmla="*/ 53 w 64"/>
                <a:gd name="T35" fmla="*/ 35 h 77"/>
                <a:gd name="T36" fmla="*/ 53 w 64"/>
                <a:gd name="T37" fmla="*/ 57 h 77"/>
                <a:gd name="T38" fmla="*/ 63 w 64"/>
                <a:gd name="T39" fmla="*/ 57 h 77"/>
                <a:gd name="T40" fmla="*/ 63 w 64"/>
                <a:gd name="T41" fmla="*/ 0 h 77"/>
                <a:gd name="T42" fmla="*/ 53 w 64"/>
                <a:gd name="T43" fmla="*/ 0 h 77"/>
                <a:gd name="T44" fmla="*/ 53 w 64"/>
                <a:gd name="T45" fmla="*/ 10 h 77"/>
                <a:gd name="T46" fmla="*/ 36 w 64"/>
                <a:gd name="T47" fmla="*/ 10 h 77"/>
                <a:gd name="T48" fmla="*/ 29 w 64"/>
                <a:gd name="T49" fmla="*/ 5 h 77"/>
                <a:gd name="T50" fmla="*/ 40 w 64"/>
                <a:gd name="T51" fmla="*/ 25 h 77"/>
                <a:gd name="T52" fmla="*/ 40 w 64"/>
                <a:gd name="T53" fmla="*/ 23 h 77"/>
                <a:gd name="T54" fmla="*/ 40 w 64"/>
                <a:gd name="T55" fmla="*/ 21 h 77"/>
                <a:gd name="T56" fmla="*/ 40 w 64"/>
                <a:gd name="T57" fmla="*/ 19 h 77"/>
                <a:gd name="T58" fmla="*/ 53 w 64"/>
                <a:gd name="T59" fmla="*/ 19 h 77"/>
                <a:gd name="T60" fmla="*/ 53 w 64"/>
                <a:gd name="T61" fmla="*/ 26 h 77"/>
                <a:gd name="T62" fmla="*/ 40 w 64"/>
                <a:gd name="T63" fmla="*/ 26 h 77"/>
                <a:gd name="T64" fmla="*/ 40 w 64"/>
                <a:gd name="T65" fmla="*/ 25 h 77"/>
                <a:gd name="T66" fmla="*/ 64 w 64"/>
                <a:gd name="T67" fmla="*/ 68 h 77"/>
                <a:gd name="T68" fmla="*/ 20 w 64"/>
                <a:gd name="T69" fmla="*/ 68 h 77"/>
                <a:gd name="T70" fmla="*/ 20 w 64"/>
                <a:gd name="T71" fmla="*/ 52 h 77"/>
                <a:gd name="T72" fmla="*/ 11 w 64"/>
                <a:gd name="T73" fmla="*/ 52 h 77"/>
                <a:gd name="T74" fmla="*/ 11 w 64"/>
                <a:gd name="T75" fmla="*/ 77 h 77"/>
                <a:gd name="T76" fmla="*/ 64 w 64"/>
                <a:gd name="T77" fmla="*/ 77 h 77"/>
                <a:gd name="T78" fmla="*/ 64 w 64"/>
                <a:gd name="T79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77">
                  <a:moveTo>
                    <a:pt x="28" y="15"/>
                  </a:moveTo>
                  <a:cubicBezTo>
                    <a:pt x="30" y="17"/>
                    <a:pt x="30" y="20"/>
                    <a:pt x="30" y="23"/>
                  </a:cubicBezTo>
                  <a:cubicBezTo>
                    <a:pt x="30" y="26"/>
                    <a:pt x="30" y="28"/>
                    <a:pt x="28" y="31"/>
                  </a:cubicBezTo>
                  <a:cubicBezTo>
                    <a:pt x="26" y="33"/>
                    <a:pt x="24" y="34"/>
                    <a:pt x="20" y="34"/>
                  </a:cubicBezTo>
                  <a:cubicBezTo>
                    <a:pt x="17" y="34"/>
                    <a:pt x="14" y="33"/>
                    <a:pt x="13" y="31"/>
                  </a:cubicBezTo>
                  <a:cubicBezTo>
                    <a:pt x="11" y="28"/>
                    <a:pt x="10" y="26"/>
                    <a:pt x="10" y="23"/>
                  </a:cubicBezTo>
                  <a:cubicBezTo>
                    <a:pt x="10" y="20"/>
                    <a:pt x="11" y="17"/>
                    <a:pt x="13" y="15"/>
                  </a:cubicBezTo>
                  <a:cubicBezTo>
                    <a:pt x="14" y="13"/>
                    <a:pt x="17" y="12"/>
                    <a:pt x="20" y="12"/>
                  </a:cubicBezTo>
                  <a:cubicBezTo>
                    <a:pt x="24" y="12"/>
                    <a:pt x="26" y="13"/>
                    <a:pt x="28" y="15"/>
                  </a:cubicBezTo>
                  <a:close/>
                  <a:moveTo>
                    <a:pt x="29" y="5"/>
                  </a:moveTo>
                  <a:cubicBezTo>
                    <a:pt x="27" y="3"/>
                    <a:pt x="24" y="3"/>
                    <a:pt x="20" y="3"/>
                  </a:cubicBezTo>
                  <a:cubicBezTo>
                    <a:pt x="14" y="3"/>
                    <a:pt x="10" y="5"/>
                    <a:pt x="6" y="9"/>
                  </a:cubicBezTo>
                  <a:cubicBezTo>
                    <a:pt x="2" y="12"/>
                    <a:pt x="0" y="17"/>
                    <a:pt x="0" y="23"/>
                  </a:cubicBezTo>
                  <a:cubicBezTo>
                    <a:pt x="0" y="28"/>
                    <a:pt x="2" y="33"/>
                    <a:pt x="6" y="37"/>
                  </a:cubicBezTo>
                  <a:cubicBezTo>
                    <a:pt x="10" y="41"/>
                    <a:pt x="14" y="43"/>
                    <a:pt x="20" y="43"/>
                  </a:cubicBezTo>
                  <a:cubicBezTo>
                    <a:pt x="24" y="43"/>
                    <a:pt x="27" y="42"/>
                    <a:pt x="29" y="41"/>
                  </a:cubicBezTo>
                  <a:cubicBezTo>
                    <a:pt x="32" y="39"/>
                    <a:pt x="34" y="37"/>
                    <a:pt x="36" y="3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4" y="8"/>
                    <a:pt x="32" y="6"/>
                    <a:pt x="29" y="5"/>
                  </a:cubicBezTo>
                  <a:close/>
                  <a:moveTo>
                    <a:pt x="40" y="25"/>
                  </a:moveTo>
                  <a:cubicBezTo>
                    <a:pt x="40" y="24"/>
                    <a:pt x="40" y="23"/>
                    <a:pt x="40" y="23"/>
                  </a:cubicBezTo>
                  <a:cubicBezTo>
                    <a:pt x="40" y="22"/>
                    <a:pt x="40" y="22"/>
                    <a:pt x="40" y="21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6"/>
                    <a:pt x="40" y="25"/>
                    <a:pt x="40" y="25"/>
                  </a:cubicBezTo>
                  <a:close/>
                  <a:moveTo>
                    <a:pt x="64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64" y="77"/>
                    <a:pt x="64" y="77"/>
                    <a:pt x="64" y="77"/>
                  </a:cubicBezTo>
                  <a:lnTo>
                    <a:pt x="64" y="68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7" name="Freeform 125">
              <a:extLst>
                <a:ext uri="{FF2B5EF4-FFF2-40B4-BE49-F238E27FC236}">
                  <a16:creationId xmlns:a16="http://schemas.microsoft.com/office/drawing/2014/main" id="{61AB886E-4588-6FB1-A7BE-F0CBC1746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9063" y="4946651"/>
              <a:ext cx="76200" cy="79375"/>
            </a:xfrm>
            <a:custGeom>
              <a:avLst/>
              <a:gdLst>
                <a:gd name="T0" fmla="*/ 71 w 71"/>
                <a:gd name="T1" fmla="*/ 42 h 75"/>
                <a:gd name="T2" fmla="*/ 39 w 71"/>
                <a:gd name="T3" fmla="*/ 42 h 75"/>
                <a:gd name="T4" fmla="*/ 39 w 71"/>
                <a:gd name="T5" fmla="*/ 75 h 75"/>
                <a:gd name="T6" fmla="*/ 29 w 71"/>
                <a:gd name="T7" fmla="*/ 75 h 75"/>
                <a:gd name="T8" fmla="*/ 29 w 71"/>
                <a:gd name="T9" fmla="*/ 42 h 75"/>
                <a:gd name="T10" fmla="*/ 0 w 71"/>
                <a:gd name="T11" fmla="*/ 42 h 75"/>
                <a:gd name="T12" fmla="*/ 0 w 71"/>
                <a:gd name="T13" fmla="*/ 33 h 75"/>
                <a:gd name="T14" fmla="*/ 49 w 71"/>
                <a:gd name="T15" fmla="*/ 33 h 75"/>
                <a:gd name="T16" fmla="*/ 51 w 71"/>
                <a:gd name="T17" fmla="*/ 23 h 75"/>
                <a:gd name="T18" fmla="*/ 53 w 71"/>
                <a:gd name="T19" fmla="*/ 9 h 75"/>
                <a:gd name="T20" fmla="*/ 8 w 71"/>
                <a:gd name="T21" fmla="*/ 9 h 75"/>
                <a:gd name="T22" fmla="*/ 8 w 71"/>
                <a:gd name="T23" fmla="*/ 0 h 75"/>
                <a:gd name="T24" fmla="*/ 64 w 71"/>
                <a:gd name="T25" fmla="*/ 0 h 75"/>
                <a:gd name="T26" fmla="*/ 63 w 71"/>
                <a:gd name="T27" fmla="*/ 8 h 75"/>
                <a:gd name="T28" fmla="*/ 62 w 71"/>
                <a:gd name="T29" fmla="*/ 19 h 75"/>
                <a:gd name="T30" fmla="*/ 60 w 71"/>
                <a:gd name="T31" fmla="*/ 27 h 75"/>
                <a:gd name="T32" fmla="*/ 59 w 71"/>
                <a:gd name="T33" fmla="*/ 33 h 75"/>
                <a:gd name="T34" fmla="*/ 71 w 71"/>
                <a:gd name="T35" fmla="*/ 33 h 75"/>
                <a:gd name="T36" fmla="*/ 71 w 71"/>
                <a:gd name="T37" fmla="*/ 4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1" h="75">
                  <a:moveTo>
                    <a:pt x="71" y="42"/>
                  </a:moveTo>
                  <a:cubicBezTo>
                    <a:pt x="39" y="42"/>
                    <a:pt x="39" y="42"/>
                    <a:pt x="39" y="42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50" y="31"/>
                    <a:pt x="51" y="28"/>
                    <a:pt x="51" y="23"/>
                  </a:cubicBezTo>
                  <a:cubicBezTo>
                    <a:pt x="52" y="18"/>
                    <a:pt x="53" y="13"/>
                    <a:pt x="53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2"/>
                    <a:pt x="64" y="4"/>
                    <a:pt x="63" y="8"/>
                  </a:cubicBezTo>
                  <a:cubicBezTo>
                    <a:pt x="63" y="13"/>
                    <a:pt x="62" y="16"/>
                    <a:pt x="62" y="19"/>
                  </a:cubicBezTo>
                  <a:cubicBezTo>
                    <a:pt x="61" y="22"/>
                    <a:pt x="61" y="25"/>
                    <a:pt x="60" y="27"/>
                  </a:cubicBezTo>
                  <a:cubicBezTo>
                    <a:pt x="60" y="30"/>
                    <a:pt x="59" y="32"/>
                    <a:pt x="59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2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8" name="Freeform 126">
              <a:extLst>
                <a:ext uri="{FF2B5EF4-FFF2-40B4-BE49-F238E27FC236}">
                  <a16:creationId xmlns:a16="http://schemas.microsoft.com/office/drawing/2014/main" id="{EB0CF9F1-94D2-0C48-DB08-D31EEF1333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0188" y="4941888"/>
              <a:ext cx="69850" cy="82550"/>
            </a:xfrm>
            <a:custGeom>
              <a:avLst/>
              <a:gdLst>
                <a:gd name="T0" fmla="*/ 32 w 65"/>
                <a:gd name="T1" fmla="*/ 10 h 78"/>
                <a:gd name="T2" fmla="*/ 35 w 65"/>
                <a:gd name="T3" fmla="*/ 14 h 78"/>
                <a:gd name="T4" fmla="*/ 32 w 65"/>
                <a:gd name="T5" fmla="*/ 19 h 78"/>
                <a:gd name="T6" fmla="*/ 25 w 65"/>
                <a:gd name="T7" fmla="*/ 21 h 78"/>
                <a:gd name="T8" fmla="*/ 17 w 65"/>
                <a:gd name="T9" fmla="*/ 19 h 78"/>
                <a:gd name="T10" fmla="*/ 15 w 65"/>
                <a:gd name="T11" fmla="*/ 14 h 78"/>
                <a:gd name="T12" fmla="*/ 17 w 65"/>
                <a:gd name="T13" fmla="*/ 10 h 78"/>
                <a:gd name="T14" fmla="*/ 25 w 65"/>
                <a:gd name="T15" fmla="*/ 8 h 78"/>
                <a:gd name="T16" fmla="*/ 32 w 65"/>
                <a:gd name="T17" fmla="*/ 10 h 78"/>
                <a:gd name="T18" fmla="*/ 64 w 65"/>
                <a:gd name="T19" fmla="*/ 1 h 78"/>
                <a:gd name="T20" fmla="*/ 54 w 65"/>
                <a:gd name="T21" fmla="*/ 1 h 78"/>
                <a:gd name="T22" fmla="*/ 54 w 65"/>
                <a:gd name="T23" fmla="*/ 46 h 78"/>
                <a:gd name="T24" fmla="*/ 38 w 65"/>
                <a:gd name="T25" fmla="*/ 46 h 78"/>
                <a:gd name="T26" fmla="*/ 38 w 65"/>
                <a:gd name="T27" fmla="*/ 54 h 78"/>
                <a:gd name="T28" fmla="*/ 54 w 65"/>
                <a:gd name="T29" fmla="*/ 54 h 78"/>
                <a:gd name="T30" fmla="*/ 54 w 65"/>
                <a:gd name="T31" fmla="*/ 61 h 78"/>
                <a:gd name="T32" fmla="*/ 64 w 65"/>
                <a:gd name="T33" fmla="*/ 61 h 78"/>
                <a:gd name="T34" fmla="*/ 64 w 65"/>
                <a:gd name="T35" fmla="*/ 1 h 78"/>
                <a:gd name="T36" fmla="*/ 52 w 65"/>
                <a:gd name="T37" fmla="*/ 31 h 78"/>
                <a:gd name="T38" fmla="*/ 40 w 65"/>
                <a:gd name="T39" fmla="*/ 32 h 78"/>
                <a:gd name="T40" fmla="*/ 24 w 65"/>
                <a:gd name="T41" fmla="*/ 33 h 78"/>
                <a:gd name="T42" fmla="*/ 0 w 65"/>
                <a:gd name="T43" fmla="*/ 33 h 78"/>
                <a:gd name="T44" fmla="*/ 0 w 65"/>
                <a:gd name="T45" fmla="*/ 43 h 78"/>
                <a:gd name="T46" fmla="*/ 16 w 65"/>
                <a:gd name="T47" fmla="*/ 43 h 78"/>
                <a:gd name="T48" fmla="*/ 16 w 65"/>
                <a:gd name="T49" fmla="*/ 56 h 78"/>
                <a:gd name="T50" fmla="*/ 26 w 65"/>
                <a:gd name="T51" fmla="*/ 56 h 78"/>
                <a:gd name="T52" fmla="*/ 26 w 65"/>
                <a:gd name="T53" fmla="*/ 42 h 78"/>
                <a:gd name="T54" fmla="*/ 39 w 65"/>
                <a:gd name="T55" fmla="*/ 42 h 78"/>
                <a:gd name="T56" fmla="*/ 52 w 65"/>
                <a:gd name="T57" fmla="*/ 40 h 78"/>
                <a:gd name="T58" fmla="*/ 52 w 65"/>
                <a:gd name="T59" fmla="*/ 31 h 78"/>
                <a:gd name="T60" fmla="*/ 65 w 65"/>
                <a:gd name="T61" fmla="*/ 69 h 78"/>
                <a:gd name="T62" fmla="*/ 21 w 65"/>
                <a:gd name="T63" fmla="*/ 69 h 78"/>
                <a:gd name="T64" fmla="*/ 21 w 65"/>
                <a:gd name="T65" fmla="*/ 59 h 78"/>
                <a:gd name="T66" fmla="*/ 12 w 65"/>
                <a:gd name="T67" fmla="*/ 59 h 78"/>
                <a:gd name="T68" fmla="*/ 12 w 65"/>
                <a:gd name="T69" fmla="*/ 78 h 78"/>
                <a:gd name="T70" fmla="*/ 65 w 65"/>
                <a:gd name="T71" fmla="*/ 78 h 78"/>
                <a:gd name="T72" fmla="*/ 65 w 65"/>
                <a:gd name="T73" fmla="*/ 69 h 78"/>
                <a:gd name="T74" fmla="*/ 10 w 65"/>
                <a:gd name="T75" fmla="*/ 4 h 78"/>
                <a:gd name="T76" fmla="*/ 6 w 65"/>
                <a:gd name="T77" fmla="*/ 14 h 78"/>
                <a:gd name="T78" fmla="*/ 10 w 65"/>
                <a:gd name="T79" fmla="*/ 25 h 78"/>
                <a:gd name="T80" fmla="*/ 25 w 65"/>
                <a:gd name="T81" fmla="*/ 29 h 78"/>
                <a:gd name="T82" fmla="*/ 39 w 65"/>
                <a:gd name="T83" fmla="*/ 25 h 78"/>
                <a:gd name="T84" fmla="*/ 44 w 65"/>
                <a:gd name="T85" fmla="*/ 14 h 78"/>
                <a:gd name="T86" fmla="*/ 39 w 65"/>
                <a:gd name="T87" fmla="*/ 4 h 78"/>
                <a:gd name="T88" fmla="*/ 25 w 65"/>
                <a:gd name="T89" fmla="*/ 0 h 78"/>
                <a:gd name="T90" fmla="*/ 10 w 65"/>
                <a:gd name="T91" fmla="*/ 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78">
                  <a:moveTo>
                    <a:pt x="32" y="10"/>
                  </a:moveTo>
                  <a:cubicBezTo>
                    <a:pt x="34" y="12"/>
                    <a:pt x="35" y="13"/>
                    <a:pt x="35" y="14"/>
                  </a:cubicBezTo>
                  <a:cubicBezTo>
                    <a:pt x="35" y="16"/>
                    <a:pt x="34" y="17"/>
                    <a:pt x="32" y="19"/>
                  </a:cubicBezTo>
                  <a:cubicBezTo>
                    <a:pt x="31" y="20"/>
                    <a:pt x="28" y="21"/>
                    <a:pt x="25" y="21"/>
                  </a:cubicBezTo>
                  <a:cubicBezTo>
                    <a:pt x="21" y="21"/>
                    <a:pt x="19" y="20"/>
                    <a:pt x="17" y="19"/>
                  </a:cubicBezTo>
                  <a:cubicBezTo>
                    <a:pt x="16" y="17"/>
                    <a:pt x="15" y="16"/>
                    <a:pt x="15" y="14"/>
                  </a:cubicBezTo>
                  <a:cubicBezTo>
                    <a:pt x="15" y="13"/>
                    <a:pt x="16" y="12"/>
                    <a:pt x="17" y="10"/>
                  </a:cubicBezTo>
                  <a:cubicBezTo>
                    <a:pt x="19" y="8"/>
                    <a:pt x="21" y="8"/>
                    <a:pt x="25" y="8"/>
                  </a:cubicBezTo>
                  <a:cubicBezTo>
                    <a:pt x="28" y="8"/>
                    <a:pt x="31" y="8"/>
                    <a:pt x="32" y="10"/>
                  </a:cubicBezTo>
                  <a:close/>
                  <a:moveTo>
                    <a:pt x="64" y="1"/>
                  </a:moveTo>
                  <a:cubicBezTo>
                    <a:pt x="54" y="1"/>
                    <a:pt x="54" y="1"/>
                    <a:pt x="54" y="1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64" y="61"/>
                    <a:pt x="64" y="61"/>
                    <a:pt x="64" y="61"/>
                  </a:cubicBezTo>
                  <a:lnTo>
                    <a:pt x="64" y="1"/>
                  </a:lnTo>
                  <a:close/>
                  <a:moveTo>
                    <a:pt x="52" y="31"/>
                  </a:moveTo>
                  <a:cubicBezTo>
                    <a:pt x="50" y="31"/>
                    <a:pt x="46" y="32"/>
                    <a:pt x="40" y="32"/>
                  </a:cubicBezTo>
                  <a:cubicBezTo>
                    <a:pt x="33" y="33"/>
                    <a:pt x="28" y="33"/>
                    <a:pt x="24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9" y="42"/>
                    <a:pt x="33" y="42"/>
                    <a:pt x="39" y="42"/>
                  </a:cubicBezTo>
                  <a:cubicBezTo>
                    <a:pt x="45" y="41"/>
                    <a:pt x="49" y="41"/>
                    <a:pt x="52" y="40"/>
                  </a:cubicBezTo>
                  <a:lnTo>
                    <a:pt x="52" y="31"/>
                  </a:lnTo>
                  <a:close/>
                  <a:moveTo>
                    <a:pt x="65" y="69"/>
                  </a:moveTo>
                  <a:cubicBezTo>
                    <a:pt x="21" y="69"/>
                    <a:pt x="21" y="69"/>
                    <a:pt x="21" y="6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65" y="78"/>
                    <a:pt x="65" y="78"/>
                    <a:pt x="65" y="78"/>
                  </a:cubicBezTo>
                  <a:lnTo>
                    <a:pt x="65" y="69"/>
                  </a:lnTo>
                  <a:close/>
                  <a:moveTo>
                    <a:pt x="10" y="4"/>
                  </a:moveTo>
                  <a:cubicBezTo>
                    <a:pt x="7" y="7"/>
                    <a:pt x="6" y="11"/>
                    <a:pt x="6" y="14"/>
                  </a:cubicBezTo>
                  <a:cubicBezTo>
                    <a:pt x="6" y="18"/>
                    <a:pt x="7" y="22"/>
                    <a:pt x="10" y="25"/>
                  </a:cubicBezTo>
                  <a:cubicBezTo>
                    <a:pt x="14" y="28"/>
                    <a:pt x="18" y="29"/>
                    <a:pt x="25" y="29"/>
                  </a:cubicBezTo>
                  <a:cubicBezTo>
                    <a:pt x="31" y="29"/>
                    <a:pt x="36" y="28"/>
                    <a:pt x="39" y="25"/>
                  </a:cubicBezTo>
                  <a:cubicBezTo>
                    <a:pt x="42" y="22"/>
                    <a:pt x="44" y="18"/>
                    <a:pt x="44" y="14"/>
                  </a:cubicBezTo>
                  <a:cubicBezTo>
                    <a:pt x="44" y="11"/>
                    <a:pt x="42" y="7"/>
                    <a:pt x="39" y="4"/>
                  </a:cubicBezTo>
                  <a:cubicBezTo>
                    <a:pt x="36" y="1"/>
                    <a:pt x="31" y="0"/>
                    <a:pt x="25" y="0"/>
                  </a:cubicBezTo>
                  <a:cubicBezTo>
                    <a:pt x="18" y="0"/>
                    <a:pt x="14" y="1"/>
                    <a:pt x="10" y="4"/>
                  </a:cubicBez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D84122-E691-137E-18B3-B4A4AA95E11B}"/>
              </a:ext>
            </a:extLst>
          </p:cNvPr>
          <p:cNvGrpSpPr/>
          <p:nvPr/>
        </p:nvGrpSpPr>
        <p:grpSpPr>
          <a:xfrm>
            <a:off x="711200" y="4273550"/>
            <a:ext cx="1397820" cy="558800"/>
            <a:chOff x="711200" y="4273550"/>
            <a:chExt cx="1397820" cy="55880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9B14BE-D770-CAF9-8BC9-4CD945924794}"/>
                </a:ext>
              </a:extLst>
            </p:cNvPr>
            <p:cNvSpPr txBox="1"/>
            <p:nvPr/>
          </p:nvSpPr>
          <p:spPr>
            <a:xfrm>
              <a:off x="805708" y="4377257"/>
              <a:ext cx="1303312" cy="32379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0" tIns="0" rIns="0" bIns="0" anchor="ctr" anchorCtr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700" kern="0">
                  <a:gradFill>
                    <a:gsLst>
                      <a:gs pos="0">
                        <a:schemeClr val="tx1"/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2025.07.22 </a:t>
              </a:r>
              <a:endParaRPr lang="en-US" altLang="ko-KR" sz="1700" kern="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sz="17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발표자</a:t>
              </a:r>
              <a:r>
                <a:rPr lang="en-US" altLang="ko-KR" sz="17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: 000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27424AF-5DF0-10A3-6C7A-C298FAFF57DC}"/>
                </a:ext>
              </a:extLst>
            </p:cNvPr>
            <p:cNvCxnSpPr>
              <a:cxnSpLocks/>
            </p:cNvCxnSpPr>
            <p:nvPr/>
          </p:nvCxnSpPr>
          <p:spPr>
            <a:xfrm>
              <a:off x="711200" y="4273550"/>
              <a:ext cx="0" cy="558800"/>
            </a:xfrm>
            <a:prstGeom prst="line">
              <a:avLst/>
            </a:prstGeom>
            <a:ln>
              <a:solidFill>
                <a:srgbClr val="11479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9605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47ACE-879B-4316-A010-97B35190CC3B}"/>
              </a:ext>
            </a:extLst>
          </p:cNvPr>
          <p:cNvSpPr txBox="1"/>
          <p:nvPr/>
        </p:nvSpPr>
        <p:spPr>
          <a:xfrm>
            <a:off x="562004" y="253900"/>
            <a:ext cx="461665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Unreal </a:t>
            </a:r>
            <a:r>
              <a:rPr kumimoji="0" lang="en-US" altLang="ko-KR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Engine 5.5.4 </a:t>
            </a:r>
            <a:r>
              <a:rPr kumimoji="0" lang="ko-KR" altLang="en-US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환경 구축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67A02B-A0A9-42CF-9C56-A9229E5D5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46"/>
          <a:stretch/>
        </p:blipFill>
        <p:spPr>
          <a:xfrm>
            <a:off x="5280089" y="1038646"/>
            <a:ext cx="6231965" cy="1972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B033B3-7BBD-4CB3-AA2B-FA19F3DECDD0}"/>
              </a:ext>
            </a:extLst>
          </p:cNvPr>
          <p:cNvSpPr txBox="1"/>
          <p:nvPr/>
        </p:nvSpPr>
        <p:spPr>
          <a:xfrm>
            <a:off x="1631504" y="1701718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UE 5.X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사용을 위한</a:t>
            </a:r>
            <a:b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GPU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최신 드라이브 업데이트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C1A67EB-5DC6-494F-9656-352B78C32A4B}"/>
              </a:ext>
            </a:extLst>
          </p:cNvPr>
          <p:cNvCxnSpPr>
            <a:cxnSpLocks/>
          </p:cNvCxnSpPr>
          <p:nvPr/>
        </p:nvCxnSpPr>
        <p:spPr>
          <a:xfrm>
            <a:off x="792836" y="3140968"/>
            <a:ext cx="10719218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23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6CCCA6-76FD-4B01-B7AA-A491139C8769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9812E-7813-45F0-8214-0EA666DE955F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Unreal Engine 5.5.4 </a:t>
            </a:r>
            <a:r>
              <a:rPr kumimoji="0" lang="ko-KR" altLang="en-US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설치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8F1A2-706F-4046-8FD7-84933C2BAF1C}"/>
              </a:ext>
            </a:extLst>
          </p:cNvPr>
          <p:cNvSpPr txBox="1"/>
          <p:nvPr/>
        </p:nvSpPr>
        <p:spPr>
          <a:xfrm>
            <a:off x="407368" y="1700808"/>
            <a:ext cx="55446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에픽게임즈 런처를 다운로드한다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에픽게임즈 런처를 실행하고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왼쪽 창의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Unreal Engine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탭을 연다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라이브러리를 클릭하고 엔진 버전 옆의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+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버튼을 클릭한다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아래쪽 화살표를 클릭하여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Version 5.5.4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선택하고 설치 버튼을 클릭하여 설치할 위치를 정하고 설치한다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621898-60FC-0D2F-7822-2670A1009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8" y="1052736"/>
            <a:ext cx="4752526" cy="26679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29B10A-D2F2-D1CC-7044-2B35DDF2894F}"/>
              </a:ext>
            </a:extLst>
          </p:cNvPr>
          <p:cNvSpPr/>
          <p:nvPr/>
        </p:nvSpPr>
        <p:spPr>
          <a:xfrm>
            <a:off x="7633362" y="1131440"/>
            <a:ext cx="458233" cy="232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E7DEB4-7E56-1F20-2A0D-74745F7CE169}"/>
              </a:ext>
            </a:extLst>
          </p:cNvPr>
          <p:cNvSpPr/>
          <p:nvPr/>
        </p:nvSpPr>
        <p:spPr>
          <a:xfrm>
            <a:off x="7300867" y="1440969"/>
            <a:ext cx="171781" cy="1420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4CC9FA-63C3-1A56-A9EA-8520B0B80B18}"/>
              </a:ext>
            </a:extLst>
          </p:cNvPr>
          <p:cNvSpPr/>
          <p:nvPr/>
        </p:nvSpPr>
        <p:spPr>
          <a:xfrm>
            <a:off x="8855286" y="1798620"/>
            <a:ext cx="312979" cy="1590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6B46542-2991-082E-706B-F7091E5ED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8" y="3720659"/>
            <a:ext cx="4740930" cy="266792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C8BF7B-274C-8AA4-9F0B-95FBCC4A0034}"/>
              </a:ext>
            </a:extLst>
          </p:cNvPr>
          <p:cNvSpPr/>
          <p:nvPr/>
        </p:nvSpPr>
        <p:spPr>
          <a:xfrm>
            <a:off x="8671489" y="5300098"/>
            <a:ext cx="416576" cy="1590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01332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47ACE-879B-4316-A010-97B35190CC3B}"/>
              </a:ext>
            </a:extLst>
          </p:cNvPr>
          <p:cNvSpPr txBox="1"/>
          <p:nvPr/>
        </p:nvSpPr>
        <p:spPr>
          <a:xfrm>
            <a:off x="562004" y="253900"/>
            <a:ext cx="461665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Unreal </a:t>
            </a:r>
            <a:r>
              <a:rPr kumimoji="0" lang="en-US" altLang="ko-KR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Engine 5.5.4 </a:t>
            </a:r>
            <a:r>
              <a:rPr kumimoji="0" lang="ko-KR" altLang="en-US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환경 구축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E7A2E9-EFEF-4E89-8804-C5BD4D58E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56" y="1269776"/>
            <a:ext cx="6999801" cy="49906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CBBF1-77FA-4F83-A0DC-8844E4B9532D}"/>
              </a:ext>
            </a:extLst>
          </p:cNvPr>
          <p:cNvSpPr txBox="1"/>
          <p:nvPr/>
        </p:nvSpPr>
        <p:spPr>
          <a:xfrm>
            <a:off x="100574" y="2492896"/>
            <a:ext cx="7695126" cy="254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시뮬레이션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” – “C++”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언리얼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프로젝트 생성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언리얼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프로젝트 폴더 위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위치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\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AdAM.A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\Unreal Projects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명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“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AdAM_A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576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47ACE-879B-4316-A010-97B35190CC3B}"/>
              </a:ext>
            </a:extLst>
          </p:cNvPr>
          <p:cNvSpPr txBox="1"/>
          <p:nvPr/>
        </p:nvSpPr>
        <p:spPr>
          <a:xfrm>
            <a:off x="562004" y="253900"/>
            <a:ext cx="461665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Unreal </a:t>
            </a:r>
            <a:r>
              <a:rPr kumimoji="0" lang="en-US" altLang="ko-KR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Engine 5.5.4 </a:t>
            </a:r>
            <a:r>
              <a:rPr kumimoji="0" lang="ko-KR" altLang="en-US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환경 구축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6EDD7C-8FB8-48A3-99AA-6EF8EE695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084" y="1556793"/>
            <a:ext cx="8661823" cy="4392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E4D0A8-C4F6-4E44-9AB3-972815CBAF11}"/>
              </a:ext>
            </a:extLst>
          </p:cNvPr>
          <p:cNvSpPr txBox="1"/>
          <p:nvPr/>
        </p:nvSpPr>
        <p:spPr>
          <a:xfrm>
            <a:off x="191344" y="3068960"/>
            <a:ext cx="2972740" cy="12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다른이름으로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저장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레벨 저장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“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testMap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”</a:t>
            </a:r>
            <a:endParaRPr lang="en-US" altLang="ko-KR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22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78EF322-980E-26CA-F9C1-8DBAA9AD9F86}"/>
              </a:ext>
            </a:extLst>
          </p:cNvPr>
          <p:cNvGrpSpPr/>
          <p:nvPr/>
        </p:nvGrpSpPr>
        <p:grpSpPr>
          <a:xfrm>
            <a:off x="0" y="1556792"/>
            <a:ext cx="6756436" cy="2734082"/>
            <a:chOff x="-711200" y="897389"/>
            <a:chExt cx="6756436" cy="27340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533387-28A2-CE61-8B37-0B05C1D2D232}"/>
                </a:ext>
              </a:extLst>
            </p:cNvPr>
            <p:cNvSpPr txBox="1"/>
            <p:nvPr/>
          </p:nvSpPr>
          <p:spPr>
            <a:xfrm flipH="1">
              <a:off x="704280" y="897389"/>
              <a:ext cx="1643784" cy="1862048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pPr algn="ctr" defTabSz="818114">
                <a:defRPr/>
              </a:pPr>
              <a:r>
                <a:rPr lang="en-US" altLang="ko-KR" sz="11500" spc="-122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Ⅲ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9459B1D-5D70-C5D5-0118-34D95439A44E}"/>
                </a:ext>
              </a:extLst>
            </p:cNvPr>
            <p:cNvSpPr/>
            <p:nvPr/>
          </p:nvSpPr>
          <p:spPr>
            <a:xfrm>
              <a:off x="619705" y="953873"/>
              <a:ext cx="1812933" cy="2343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anchor="ctr">
              <a:noAutofit/>
            </a:bodyPr>
            <a:lstStyle/>
            <a:p>
              <a:pPr algn="ctr" defTabSz="818114" latinLnBrk="1">
                <a:defRPr/>
              </a:pPr>
              <a:r>
                <a:rPr lang="en-US" altLang="ko-KR" sz="1610" b="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돋움체 Bold" panose="02020603020101020101" pitchFamily="18" charset="-127"/>
                  <a:ea typeface="HY헤드라인M" panose="02030600000101010101" pitchFamily="18" charset="-127"/>
                </a:rPr>
                <a:t>Chapter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099EDB-CD3C-D981-0D79-23F5249DEEA8}"/>
                </a:ext>
              </a:extLst>
            </p:cNvPr>
            <p:cNvSpPr/>
            <p:nvPr/>
          </p:nvSpPr>
          <p:spPr>
            <a:xfrm>
              <a:off x="1460463" y="1980344"/>
              <a:ext cx="4584773" cy="523220"/>
            </a:xfrm>
            <a:prstGeom prst="rect">
              <a:avLst/>
            </a:prstGeom>
            <a:noFill/>
          </p:spPr>
          <p:txBody>
            <a:bodyPr anchor="b" anchorCtr="0">
              <a:spAutoFit/>
            </a:bodyPr>
            <a:lstStyle/>
            <a:p>
              <a:pPr algn="ctr" defTabSz="371097" latinLnBrk="1">
                <a:defRPr/>
              </a:pPr>
              <a:r>
                <a:rPr lang="en-US" altLang="ko-KR" sz="28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Cosys AirSim </a:t>
              </a:r>
              <a:r>
                <a:rPr lang="ko-KR" altLang="en-US" sz="28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연동</a:t>
              </a:r>
              <a:endParaRPr lang="ko-KR" altLang="en-US" sz="28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rgbClr val="02259D"/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32D09FF-DFF0-5F5B-0795-DBB65B899631}"/>
                </a:ext>
              </a:extLst>
            </p:cNvPr>
            <p:cNvCxnSpPr>
              <a:cxnSpLocks/>
            </p:cNvCxnSpPr>
            <p:nvPr/>
          </p:nvCxnSpPr>
          <p:spPr>
            <a:xfrm>
              <a:off x="-711200" y="1417530"/>
              <a:ext cx="1574800" cy="0"/>
            </a:xfrm>
            <a:prstGeom prst="line">
              <a:avLst/>
            </a:prstGeom>
            <a:ln>
              <a:solidFill>
                <a:srgbClr val="02259D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3940133-8A91-BEFE-F13C-C0C34F8312F9}"/>
                </a:ext>
              </a:extLst>
            </p:cNvPr>
            <p:cNvSpPr/>
            <p:nvPr/>
          </p:nvSpPr>
          <p:spPr>
            <a:xfrm>
              <a:off x="1460463" y="2759437"/>
              <a:ext cx="4584773" cy="872034"/>
            </a:xfrm>
            <a:prstGeom prst="rect">
              <a:avLst/>
            </a:prstGeom>
            <a:noFill/>
          </p:spPr>
          <p:txBody>
            <a:bodyPr anchor="t" anchorCtr="0">
              <a:spAutoFit/>
            </a:bodyPr>
            <a:lstStyle/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en-US" altLang="ko-KR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Cosys AirSim Build </a:t>
              </a:r>
              <a:r>
                <a:rPr lang="ko-KR" altLang="en-US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확인 및 복사</a:t>
              </a:r>
              <a:endParaRPr lang="en-US" altLang="ko-KR" sz="22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en-US" altLang="ko-KR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Cosys AirSim </a:t>
              </a:r>
              <a:r>
                <a:rPr lang="ko-KR" altLang="en-US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실행</a:t>
              </a:r>
              <a:endParaRPr lang="en-US" altLang="ko-KR" sz="22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015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47ACE-879B-4316-A010-97B35190CC3B}"/>
              </a:ext>
            </a:extLst>
          </p:cNvPr>
          <p:cNvSpPr txBox="1"/>
          <p:nvPr/>
        </p:nvSpPr>
        <p:spPr>
          <a:xfrm>
            <a:off x="551383" y="18864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02	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Cosys AirSim </a:t>
            </a:r>
            <a:r>
              <a:rPr kumimoji="0" lang="ko-KR" altLang="en-US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확인 및 복사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39B1B4-CF87-4B42-AAD1-B076B8F5E51F}"/>
              </a:ext>
            </a:extLst>
          </p:cNvPr>
          <p:cNvSpPr txBox="1"/>
          <p:nvPr/>
        </p:nvSpPr>
        <p:spPr>
          <a:xfrm>
            <a:off x="3215243" y="1556792"/>
            <a:ext cx="5761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빌드가 완료된 후 해당 경로에 </a:t>
            </a:r>
            <a:r>
              <a:rPr lang="en-US" altLang="ko-KR" sz="1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AirLib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폴더가 존재하는지 확인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Cosys-AirSim\Unreal\Plugins\AirSim \Source\AirLib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04ECF5-C746-E4F0-B073-EDDC74BE8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2276872"/>
            <a:ext cx="7505700" cy="38290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DD0198F-C351-1ABE-E8C4-20E0B6BA3629}"/>
              </a:ext>
            </a:extLst>
          </p:cNvPr>
          <p:cNvSpPr/>
          <p:nvPr/>
        </p:nvSpPr>
        <p:spPr>
          <a:xfrm>
            <a:off x="2495600" y="3437164"/>
            <a:ext cx="5760640" cy="218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08306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47ACE-879B-4316-A010-97B35190CC3B}"/>
              </a:ext>
            </a:extLst>
          </p:cNvPr>
          <p:cNvSpPr txBox="1"/>
          <p:nvPr/>
        </p:nvSpPr>
        <p:spPr>
          <a:xfrm>
            <a:off x="551383" y="18864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02	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lvl="0">
              <a:defRPr/>
            </a:pPr>
            <a:r>
              <a:rPr lang="en-US" altLang="ko-KR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Cosys AirSim </a:t>
            </a:r>
            <a:r>
              <a:rPr lang="ko-KR" altLang="en-US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확인 및 복사</a:t>
            </a:r>
            <a:endParaRPr lang="ko-KR" altLang="en-US" sz="2600" spc="-36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7A881C-52D0-42E9-8D58-E963D7384A0E}"/>
              </a:ext>
            </a:extLst>
          </p:cNvPr>
          <p:cNvSpPr txBox="1"/>
          <p:nvPr/>
        </p:nvSpPr>
        <p:spPr>
          <a:xfrm>
            <a:off x="1415480" y="1456768"/>
            <a:ext cx="9583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성공적으로 </a:t>
            </a:r>
            <a:r>
              <a:rPr lang="ko-KR" altLang="en-US" sz="1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빌드된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AirSim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(Colosseum)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플러그인을 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AdAM_A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프로젝트의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Plugins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폴더로 폭사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AdAM_A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내부에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Plugins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폴더가 따로 존재하지 않을 경우 사용자가 직접 생성하여 복사할 것</a:t>
            </a:r>
            <a:b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9187C5-4172-4146-8736-F80B7128F142}"/>
              </a:ext>
            </a:extLst>
          </p:cNvPr>
          <p:cNvSpPr txBox="1"/>
          <p:nvPr/>
        </p:nvSpPr>
        <p:spPr>
          <a:xfrm>
            <a:off x="1158575" y="2322617"/>
            <a:ext cx="403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Cosys-AirSim\Unreal\Plugins\AirSim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210D34-B0D1-4AAE-BA96-381775AC6447}"/>
              </a:ext>
            </a:extLst>
          </p:cNvPr>
          <p:cNvSpPr txBox="1"/>
          <p:nvPr/>
        </p:nvSpPr>
        <p:spPr>
          <a:xfrm>
            <a:off x="7680176" y="2322653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AdAM_A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/Plugins/(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AirSim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24CF0D4-1431-403C-AE82-095E9D1B1569}"/>
              </a:ext>
            </a:extLst>
          </p:cNvPr>
          <p:cNvCxnSpPr>
            <a:cxnSpLocks/>
          </p:cNvCxnSpPr>
          <p:nvPr/>
        </p:nvCxnSpPr>
        <p:spPr>
          <a:xfrm>
            <a:off x="5231904" y="2492896"/>
            <a:ext cx="22322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635358-6F3C-43D1-90DD-051B8486C0F1}"/>
              </a:ext>
            </a:extLst>
          </p:cNvPr>
          <p:cNvSpPr txBox="1"/>
          <p:nvPr/>
        </p:nvSpPr>
        <p:spPr>
          <a:xfrm>
            <a:off x="5890400" y="2113331"/>
            <a:ext cx="671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copy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EEC5A1-CD06-4695-BEC0-AA1A42564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2780891"/>
            <a:ext cx="5834063" cy="35182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9D415A-F969-2CC2-1DF6-21408313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79862"/>
            <a:ext cx="5834062" cy="262136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C88FA7-48B4-9DF6-7612-E9620B797E36}"/>
              </a:ext>
            </a:extLst>
          </p:cNvPr>
          <p:cNvSpPr/>
          <p:nvPr/>
        </p:nvSpPr>
        <p:spPr>
          <a:xfrm>
            <a:off x="472689" y="4149080"/>
            <a:ext cx="4975239" cy="244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35C805-0784-962D-1A44-5AFDA293B75E}"/>
              </a:ext>
            </a:extLst>
          </p:cNvPr>
          <p:cNvSpPr/>
          <p:nvPr/>
        </p:nvSpPr>
        <p:spPr>
          <a:xfrm>
            <a:off x="6207016" y="4174494"/>
            <a:ext cx="4975239" cy="244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BA957E2-D258-BDA2-E190-AAEA3D5CE60C}"/>
              </a:ext>
            </a:extLst>
          </p:cNvPr>
          <p:cNvCxnSpPr>
            <a:cxnSpLocks/>
          </p:cNvCxnSpPr>
          <p:nvPr/>
        </p:nvCxnSpPr>
        <p:spPr>
          <a:xfrm>
            <a:off x="5459209" y="4281453"/>
            <a:ext cx="7478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630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47ACE-879B-4316-A010-97B35190CC3B}"/>
              </a:ext>
            </a:extLst>
          </p:cNvPr>
          <p:cNvSpPr txBox="1"/>
          <p:nvPr/>
        </p:nvSpPr>
        <p:spPr>
          <a:xfrm>
            <a:off x="551383" y="18864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02	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Cosys AirSim </a:t>
            </a:r>
            <a:r>
              <a:rPr kumimoji="0" lang="ko-KR" altLang="en-US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실행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E9F30C-5A55-4B81-9E24-EE25CC7E4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2420888"/>
            <a:ext cx="6796595" cy="39029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75D44E8-3955-45E3-BFE2-0DF0DF752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4" b="76820"/>
          <a:stretch/>
        </p:blipFill>
        <p:spPr>
          <a:xfrm>
            <a:off x="407368" y="1221868"/>
            <a:ext cx="5302468" cy="11799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439CC8-FE10-4F8D-BEC2-3DEC2B295BF3}"/>
              </a:ext>
            </a:extLst>
          </p:cNvPr>
          <p:cNvSpPr txBox="1"/>
          <p:nvPr/>
        </p:nvSpPr>
        <p:spPr>
          <a:xfrm>
            <a:off x="7608168" y="2852936"/>
            <a:ext cx="3948645" cy="1678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AdAM_A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/config/DefaultGame.ini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Text-editor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열기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해당 내용 추가하기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12FB4A-836A-4E73-B8F2-6EEF957B9465}"/>
              </a:ext>
            </a:extLst>
          </p:cNvPr>
          <p:cNvSpPr/>
          <p:nvPr/>
        </p:nvSpPr>
        <p:spPr>
          <a:xfrm>
            <a:off x="8926340" y="6283664"/>
            <a:ext cx="32927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* 참고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4"/>
              </a:rPr>
              <a:t>Custom Unreal Environment - </a:t>
            </a:r>
            <a:r>
              <a:rPr lang="en-US" alt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4"/>
              </a:rPr>
              <a:t>AirSim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4"/>
              </a:rPr>
              <a:t> (microsoft.github.io)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190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47ACE-879B-4316-A010-97B35190CC3B}"/>
              </a:ext>
            </a:extLst>
          </p:cNvPr>
          <p:cNvSpPr txBox="1"/>
          <p:nvPr/>
        </p:nvSpPr>
        <p:spPr>
          <a:xfrm>
            <a:off x="551383" y="18864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02	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lvl="0">
              <a:defRPr/>
            </a:pPr>
            <a:r>
              <a:rPr lang="en-US" altLang="ko-KR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Cosys AirSim </a:t>
            </a:r>
            <a:r>
              <a:rPr lang="ko-KR" altLang="en-US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실행</a:t>
            </a:r>
            <a:endParaRPr lang="ko-KR" altLang="en-US" sz="2600" spc="-36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4C0A3E-98BE-45BD-974E-32279DC26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8"/>
          <a:stretch/>
        </p:blipFill>
        <p:spPr>
          <a:xfrm>
            <a:off x="2351737" y="2627053"/>
            <a:ext cx="6768599" cy="3573776"/>
          </a:xfrm>
          <a:prstGeom prst="rect">
            <a:avLst/>
          </a:prstGeom>
        </p:spPr>
      </p:pic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A5A52227-713F-4467-B419-FE02E32217C5}"/>
              </a:ext>
            </a:extLst>
          </p:cNvPr>
          <p:cNvSpPr txBox="1">
            <a:spLocks/>
          </p:cNvSpPr>
          <p:nvPr/>
        </p:nvSpPr>
        <p:spPr>
          <a:xfrm>
            <a:off x="814818" y="1340768"/>
            <a:ext cx="1104493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언리얼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프로젝트 </a:t>
            </a:r>
            <a:r>
              <a:rPr lang="en-US" altLang="ko-KR" sz="2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AdAM_A.uproject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text editor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형태로 열기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2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우클릭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연결프로그램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메모장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 </a:t>
            </a:r>
            <a:r>
              <a:rPr lang="en-US" altLang="ko-KR" sz="2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Vscode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열기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</a:p>
          <a:p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아래와 같이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</a:t>
            </a:r>
            <a:r>
              <a:rPr lang="en-US" altLang="ko-KR" sz="2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AirSim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”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내용을 </a:t>
            </a:r>
            <a:r>
              <a:rPr lang="ko-KR" altLang="en-US" sz="200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플러그인 파트에 추가 후 저장</a:t>
            </a:r>
            <a:endParaRPr lang="en-US" altLang="ko-KR" sz="2000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581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47ACE-879B-4316-A010-97B35190CC3B}"/>
              </a:ext>
            </a:extLst>
          </p:cNvPr>
          <p:cNvSpPr txBox="1"/>
          <p:nvPr/>
        </p:nvSpPr>
        <p:spPr>
          <a:xfrm>
            <a:off x="551383" y="18864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02	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lvl="0">
              <a:defRPr/>
            </a:pPr>
            <a:r>
              <a:rPr lang="en-US" altLang="ko-KR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Cosys AirSim </a:t>
            </a:r>
            <a:r>
              <a:rPr lang="ko-KR" altLang="en-US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실행</a:t>
            </a:r>
            <a:endParaRPr lang="ko-KR" altLang="en-US" sz="2600" spc="-36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7DBD01-A54B-4BFA-9708-FB9B1BA4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184" y="1844824"/>
            <a:ext cx="6929160" cy="37369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2A187B-E109-435F-9B7E-7738B5C70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655" y="973936"/>
            <a:ext cx="6902688" cy="7289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BBB246-B5C8-428E-A4E3-0F3EA78B847F}"/>
              </a:ext>
            </a:extLst>
          </p:cNvPr>
          <p:cNvSpPr txBox="1"/>
          <p:nvPr/>
        </p:nvSpPr>
        <p:spPr>
          <a:xfrm>
            <a:off x="2386234" y="5745943"/>
            <a:ext cx="741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UE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파일을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우클릭하고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“Generate Visual Studio project files”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519117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C64D578-209C-338C-2D01-D854C8EE1FC5}"/>
              </a:ext>
            </a:extLst>
          </p:cNvPr>
          <p:cNvGrpSpPr/>
          <p:nvPr/>
        </p:nvGrpSpPr>
        <p:grpSpPr>
          <a:xfrm>
            <a:off x="8843737" y="6174733"/>
            <a:ext cx="2041211" cy="404032"/>
            <a:chOff x="6697437" y="6174733"/>
            <a:chExt cx="2041211" cy="4040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691EDA2-0981-F5B3-60BE-4B4094681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7437" y="6174733"/>
              <a:ext cx="904806" cy="404032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DC4D9BA-03CF-B467-28A3-BFE45CF39BDF}"/>
                </a:ext>
              </a:extLst>
            </p:cNvPr>
            <p:cNvGrpSpPr/>
            <p:nvPr/>
          </p:nvGrpSpPr>
          <p:grpSpPr>
            <a:xfrm>
              <a:off x="7935163" y="6273900"/>
              <a:ext cx="803485" cy="266476"/>
              <a:chOff x="12060238" y="4714876"/>
              <a:chExt cx="942975" cy="312738"/>
            </a:xfrm>
          </p:grpSpPr>
          <p:sp>
            <p:nvSpPr>
              <p:cNvPr id="17" name="Rectangle 113">
                <a:extLst>
                  <a:ext uri="{FF2B5EF4-FFF2-40B4-BE49-F238E27FC236}">
                    <a16:creationId xmlns:a16="http://schemas.microsoft.com/office/drawing/2014/main" id="{A3A1398C-8FE4-2E85-A4B9-7C9500890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0188" y="4714876"/>
                <a:ext cx="73025" cy="182563"/>
              </a:xfrm>
              <a:prstGeom prst="rect">
                <a:avLst/>
              </a:pr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22" name="Freeform 114">
                <a:extLst>
                  <a:ext uri="{FF2B5EF4-FFF2-40B4-BE49-F238E27FC236}">
                    <a16:creationId xmlns:a16="http://schemas.microsoft.com/office/drawing/2014/main" id="{8001C404-9519-31F7-3FB0-D3902127F5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1226" y="4714876"/>
                <a:ext cx="242888" cy="182563"/>
              </a:xfrm>
              <a:custGeom>
                <a:avLst/>
                <a:gdLst>
                  <a:gd name="T0" fmla="*/ 0 w 153"/>
                  <a:gd name="T1" fmla="*/ 0 h 115"/>
                  <a:gd name="T2" fmla="*/ 0 w 153"/>
                  <a:gd name="T3" fmla="*/ 24 h 115"/>
                  <a:gd name="T4" fmla="*/ 53 w 153"/>
                  <a:gd name="T5" fmla="*/ 24 h 115"/>
                  <a:gd name="T6" fmla="*/ 53 w 153"/>
                  <a:gd name="T7" fmla="*/ 115 h 115"/>
                  <a:gd name="T8" fmla="*/ 99 w 153"/>
                  <a:gd name="T9" fmla="*/ 115 h 115"/>
                  <a:gd name="T10" fmla="*/ 99 w 153"/>
                  <a:gd name="T11" fmla="*/ 24 h 115"/>
                  <a:gd name="T12" fmla="*/ 153 w 153"/>
                  <a:gd name="T13" fmla="*/ 24 h 115"/>
                  <a:gd name="T14" fmla="*/ 153 w 153"/>
                  <a:gd name="T15" fmla="*/ 0 h 115"/>
                  <a:gd name="T16" fmla="*/ 0 w 153"/>
                  <a:gd name="T1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3" h="115">
                    <a:moveTo>
                      <a:pt x="0" y="0"/>
                    </a:moveTo>
                    <a:lnTo>
                      <a:pt x="0" y="24"/>
                    </a:lnTo>
                    <a:lnTo>
                      <a:pt x="53" y="24"/>
                    </a:lnTo>
                    <a:lnTo>
                      <a:pt x="53" y="115"/>
                    </a:lnTo>
                    <a:lnTo>
                      <a:pt x="99" y="115"/>
                    </a:lnTo>
                    <a:lnTo>
                      <a:pt x="99" y="24"/>
                    </a:lnTo>
                    <a:lnTo>
                      <a:pt x="153" y="24"/>
                    </a:lnTo>
                    <a:lnTo>
                      <a:pt x="15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24" name="Freeform 115">
                <a:extLst>
                  <a:ext uri="{FF2B5EF4-FFF2-40B4-BE49-F238E27FC236}">
                    <a16:creationId xmlns:a16="http://schemas.microsoft.com/office/drawing/2014/main" id="{601C3674-1BF0-EA7B-9837-1E4DCB5F8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60238" y="4714876"/>
                <a:ext cx="238125" cy="182563"/>
              </a:xfrm>
              <a:custGeom>
                <a:avLst/>
                <a:gdLst>
                  <a:gd name="T0" fmla="*/ 223 w 223"/>
                  <a:gd name="T1" fmla="*/ 36 h 171"/>
                  <a:gd name="T2" fmla="*/ 223 w 223"/>
                  <a:gd name="T3" fmla="*/ 0 h 171"/>
                  <a:gd name="T4" fmla="*/ 0 w 223"/>
                  <a:gd name="T5" fmla="*/ 0 h 171"/>
                  <a:gd name="T6" fmla="*/ 0 w 223"/>
                  <a:gd name="T7" fmla="*/ 138 h 171"/>
                  <a:gd name="T8" fmla="*/ 33 w 223"/>
                  <a:gd name="T9" fmla="*/ 171 h 171"/>
                  <a:gd name="T10" fmla="*/ 223 w 223"/>
                  <a:gd name="T11" fmla="*/ 171 h 171"/>
                  <a:gd name="T12" fmla="*/ 223 w 223"/>
                  <a:gd name="T13" fmla="*/ 135 h 171"/>
                  <a:gd name="T14" fmla="*/ 69 w 223"/>
                  <a:gd name="T15" fmla="*/ 135 h 171"/>
                  <a:gd name="T16" fmla="*/ 69 w 223"/>
                  <a:gd name="T17" fmla="*/ 103 h 171"/>
                  <a:gd name="T18" fmla="*/ 223 w 223"/>
                  <a:gd name="T19" fmla="*/ 103 h 171"/>
                  <a:gd name="T20" fmla="*/ 223 w 223"/>
                  <a:gd name="T21" fmla="*/ 67 h 171"/>
                  <a:gd name="T22" fmla="*/ 69 w 223"/>
                  <a:gd name="T23" fmla="*/ 67 h 171"/>
                  <a:gd name="T24" fmla="*/ 69 w 223"/>
                  <a:gd name="T25" fmla="*/ 36 h 171"/>
                  <a:gd name="T26" fmla="*/ 223 w 223"/>
                  <a:gd name="T27" fmla="*/ 36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3" h="171">
                    <a:moveTo>
                      <a:pt x="223" y="36"/>
                    </a:moveTo>
                    <a:cubicBezTo>
                      <a:pt x="223" y="0"/>
                      <a:pt x="223" y="0"/>
                      <a:pt x="2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56"/>
                      <a:pt x="15" y="171"/>
                      <a:pt x="33" y="171"/>
                    </a:cubicBezTo>
                    <a:cubicBezTo>
                      <a:pt x="223" y="171"/>
                      <a:pt x="223" y="171"/>
                      <a:pt x="223" y="171"/>
                    </a:cubicBezTo>
                    <a:cubicBezTo>
                      <a:pt x="223" y="135"/>
                      <a:pt x="223" y="135"/>
                      <a:pt x="223" y="135"/>
                    </a:cubicBez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103"/>
                      <a:pt x="69" y="103"/>
                      <a:pt x="69" y="103"/>
                    </a:cubicBezTo>
                    <a:cubicBezTo>
                      <a:pt x="223" y="103"/>
                      <a:pt x="223" y="103"/>
                      <a:pt x="223" y="103"/>
                    </a:cubicBezTo>
                    <a:cubicBezTo>
                      <a:pt x="223" y="67"/>
                      <a:pt x="223" y="67"/>
                      <a:pt x="223" y="67"/>
                    </a:cubicBezTo>
                    <a:cubicBezTo>
                      <a:pt x="69" y="67"/>
                      <a:pt x="69" y="67"/>
                      <a:pt x="69" y="67"/>
                    </a:cubicBezTo>
                    <a:cubicBezTo>
                      <a:pt x="69" y="36"/>
                      <a:pt x="69" y="36"/>
                      <a:pt x="69" y="36"/>
                    </a:cubicBezTo>
                    <a:lnTo>
                      <a:pt x="223" y="36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29" name="Freeform 116">
                <a:extLst>
                  <a:ext uri="{FF2B5EF4-FFF2-40B4-BE49-F238E27FC236}">
                    <a16:creationId xmlns:a16="http://schemas.microsoft.com/office/drawing/2014/main" id="{C17796FD-E670-992F-22CA-A4B2641423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17463" y="4811713"/>
                <a:ext cx="182563" cy="98425"/>
              </a:xfrm>
              <a:custGeom>
                <a:avLst/>
                <a:gdLst>
                  <a:gd name="T0" fmla="*/ 53 w 115"/>
                  <a:gd name="T1" fmla="*/ 0 h 62"/>
                  <a:gd name="T2" fmla="*/ 0 w 115"/>
                  <a:gd name="T3" fmla="*/ 0 h 62"/>
                  <a:gd name="T4" fmla="*/ 61 w 115"/>
                  <a:gd name="T5" fmla="*/ 62 h 62"/>
                  <a:gd name="T6" fmla="*/ 115 w 115"/>
                  <a:gd name="T7" fmla="*/ 62 h 62"/>
                  <a:gd name="T8" fmla="*/ 53 w 11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2">
                    <a:moveTo>
                      <a:pt x="53" y="0"/>
                    </a:moveTo>
                    <a:lnTo>
                      <a:pt x="0" y="0"/>
                    </a:lnTo>
                    <a:lnTo>
                      <a:pt x="61" y="62"/>
                    </a:lnTo>
                    <a:lnTo>
                      <a:pt x="115" y="6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15A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1" name="Freeform 117">
                <a:extLst>
                  <a:ext uri="{FF2B5EF4-FFF2-40B4-BE49-F238E27FC236}">
                    <a16:creationId xmlns:a16="http://schemas.microsoft.com/office/drawing/2014/main" id="{79D0E796-0205-C240-EE6F-F0F5DF0F0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20626" y="4714876"/>
                <a:ext cx="254000" cy="182563"/>
              </a:xfrm>
              <a:custGeom>
                <a:avLst/>
                <a:gdLst>
                  <a:gd name="T0" fmla="*/ 207 w 239"/>
                  <a:gd name="T1" fmla="*/ 0 h 171"/>
                  <a:gd name="T2" fmla="*/ 0 w 239"/>
                  <a:gd name="T3" fmla="*/ 0 h 171"/>
                  <a:gd name="T4" fmla="*/ 0 w 239"/>
                  <a:gd name="T5" fmla="*/ 171 h 171"/>
                  <a:gd name="T6" fmla="*/ 68 w 239"/>
                  <a:gd name="T7" fmla="*/ 171 h 171"/>
                  <a:gd name="T8" fmla="*/ 68 w 239"/>
                  <a:gd name="T9" fmla="*/ 36 h 171"/>
                  <a:gd name="T10" fmla="*/ 171 w 239"/>
                  <a:gd name="T11" fmla="*/ 36 h 171"/>
                  <a:gd name="T12" fmla="*/ 171 w 239"/>
                  <a:gd name="T13" fmla="*/ 91 h 171"/>
                  <a:gd name="T14" fmla="*/ 239 w 239"/>
                  <a:gd name="T15" fmla="*/ 91 h 171"/>
                  <a:gd name="T16" fmla="*/ 239 w 239"/>
                  <a:gd name="T17" fmla="*/ 32 h 171"/>
                  <a:gd name="T18" fmla="*/ 207 w 239"/>
                  <a:gd name="T1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9" h="171">
                    <a:moveTo>
                      <a:pt x="2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68" y="171"/>
                      <a:pt x="68" y="171"/>
                      <a:pt x="68" y="171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171" y="36"/>
                      <a:pt x="171" y="36"/>
                      <a:pt x="171" y="36"/>
                    </a:cubicBezTo>
                    <a:cubicBezTo>
                      <a:pt x="171" y="91"/>
                      <a:pt x="171" y="91"/>
                      <a:pt x="171" y="91"/>
                    </a:cubicBezTo>
                    <a:cubicBezTo>
                      <a:pt x="239" y="91"/>
                      <a:pt x="239" y="91"/>
                      <a:pt x="239" y="91"/>
                    </a:cubicBezTo>
                    <a:cubicBezTo>
                      <a:pt x="239" y="32"/>
                      <a:pt x="239" y="32"/>
                      <a:pt x="239" y="32"/>
                    </a:cubicBezTo>
                    <a:cubicBezTo>
                      <a:pt x="239" y="14"/>
                      <a:pt x="225" y="0"/>
                      <a:pt x="207" y="0"/>
                    </a:cubicBezTo>
                    <a:close/>
                  </a:path>
                </a:pathLst>
              </a:custGeom>
              <a:solidFill>
                <a:srgbClr val="F15A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6" name="Freeform 118">
                <a:extLst>
                  <a:ext uri="{FF2B5EF4-FFF2-40B4-BE49-F238E27FC236}">
                    <a16:creationId xmlns:a16="http://schemas.microsoft.com/office/drawing/2014/main" id="{CF07D23C-B3C4-12BB-9DD3-36E89B35DB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66588" y="4941888"/>
                <a:ext cx="76200" cy="82550"/>
              </a:xfrm>
              <a:custGeom>
                <a:avLst/>
                <a:gdLst>
                  <a:gd name="T0" fmla="*/ 30 w 71"/>
                  <a:gd name="T1" fmla="*/ 42 h 77"/>
                  <a:gd name="T2" fmla="*/ 23 w 71"/>
                  <a:gd name="T3" fmla="*/ 44 h 77"/>
                  <a:gd name="T4" fmla="*/ 16 w 71"/>
                  <a:gd name="T5" fmla="*/ 42 h 77"/>
                  <a:gd name="T6" fmla="*/ 13 w 71"/>
                  <a:gd name="T7" fmla="*/ 38 h 77"/>
                  <a:gd name="T8" fmla="*/ 16 w 71"/>
                  <a:gd name="T9" fmla="*/ 34 h 77"/>
                  <a:gd name="T10" fmla="*/ 23 w 71"/>
                  <a:gd name="T11" fmla="*/ 32 h 77"/>
                  <a:gd name="T12" fmla="*/ 30 w 71"/>
                  <a:gd name="T13" fmla="*/ 34 h 77"/>
                  <a:gd name="T14" fmla="*/ 33 w 71"/>
                  <a:gd name="T15" fmla="*/ 38 h 77"/>
                  <a:gd name="T16" fmla="*/ 30 w 71"/>
                  <a:gd name="T17" fmla="*/ 42 h 77"/>
                  <a:gd name="T18" fmla="*/ 35 w 71"/>
                  <a:gd name="T19" fmla="*/ 0 h 77"/>
                  <a:gd name="T20" fmla="*/ 11 w 71"/>
                  <a:gd name="T21" fmla="*/ 0 h 77"/>
                  <a:gd name="T22" fmla="*/ 11 w 71"/>
                  <a:gd name="T23" fmla="*/ 8 h 77"/>
                  <a:gd name="T24" fmla="*/ 35 w 71"/>
                  <a:gd name="T25" fmla="*/ 8 h 77"/>
                  <a:gd name="T26" fmla="*/ 35 w 71"/>
                  <a:gd name="T27" fmla="*/ 0 h 77"/>
                  <a:gd name="T28" fmla="*/ 45 w 71"/>
                  <a:gd name="T29" fmla="*/ 12 h 77"/>
                  <a:gd name="T30" fmla="*/ 0 w 71"/>
                  <a:gd name="T31" fmla="*/ 12 h 77"/>
                  <a:gd name="T32" fmla="*/ 0 w 71"/>
                  <a:gd name="T33" fmla="*/ 21 h 77"/>
                  <a:gd name="T34" fmla="*/ 45 w 71"/>
                  <a:gd name="T35" fmla="*/ 21 h 77"/>
                  <a:gd name="T36" fmla="*/ 45 w 71"/>
                  <a:gd name="T37" fmla="*/ 12 h 77"/>
                  <a:gd name="T38" fmla="*/ 71 w 71"/>
                  <a:gd name="T39" fmla="*/ 23 h 77"/>
                  <a:gd name="T40" fmla="*/ 61 w 71"/>
                  <a:gd name="T41" fmla="*/ 23 h 77"/>
                  <a:gd name="T42" fmla="*/ 61 w 71"/>
                  <a:gd name="T43" fmla="*/ 0 h 77"/>
                  <a:gd name="T44" fmla="*/ 52 w 71"/>
                  <a:gd name="T45" fmla="*/ 0 h 77"/>
                  <a:gd name="T46" fmla="*/ 52 w 71"/>
                  <a:gd name="T47" fmla="*/ 58 h 77"/>
                  <a:gd name="T48" fmla="*/ 61 w 71"/>
                  <a:gd name="T49" fmla="*/ 58 h 77"/>
                  <a:gd name="T50" fmla="*/ 61 w 71"/>
                  <a:gd name="T51" fmla="*/ 32 h 77"/>
                  <a:gd name="T52" fmla="*/ 71 w 71"/>
                  <a:gd name="T53" fmla="*/ 32 h 77"/>
                  <a:gd name="T54" fmla="*/ 71 w 71"/>
                  <a:gd name="T55" fmla="*/ 23 h 77"/>
                  <a:gd name="T56" fmla="*/ 38 w 71"/>
                  <a:gd name="T57" fmla="*/ 28 h 77"/>
                  <a:gd name="T58" fmla="*/ 23 w 71"/>
                  <a:gd name="T59" fmla="*/ 24 h 77"/>
                  <a:gd name="T60" fmla="*/ 8 w 71"/>
                  <a:gd name="T61" fmla="*/ 28 h 77"/>
                  <a:gd name="T62" fmla="*/ 2 w 71"/>
                  <a:gd name="T63" fmla="*/ 38 h 77"/>
                  <a:gd name="T64" fmla="*/ 8 w 71"/>
                  <a:gd name="T65" fmla="*/ 47 h 77"/>
                  <a:gd name="T66" fmla="*/ 23 w 71"/>
                  <a:gd name="T67" fmla="*/ 52 h 77"/>
                  <a:gd name="T68" fmla="*/ 38 w 71"/>
                  <a:gd name="T69" fmla="*/ 48 h 77"/>
                  <a:gd name="T70" fmla="*/ 43 w 71"/>
                  <a:gd name="T71" fmla="*/ 38 h 77"/>
                  <a:gd name="T72" fmla="*/ 38 w 71"/>
                  <a:gd name="T73" fmla="*/ 28 h 77"/>
                  <a:gd name="T74" fmla="*/ 64 w 71"/>
                  <a:gd name="T75" fmla="*/ 68 h 77"/>
                  <a:gd name="T76" fmla="*/ 21 w 71"/>
                  <a:gd name="T77" fmla="*/ 68 h 77"/>
                  <a:gd name="T78" fmla="*/ 21 w 71"/>
                  <a:gd name="T79" fmla="*/ 56 h 77"/>
                  <a:gd name="T80" fmla="*/ 11 w 71"/>
                  <a:gd name="T81" fmla="*/ 56 h 77"/>
                  <a:gd name="T82" fmla="*/ 11 w 71"/>
                  <a:gd name="T83" fmla="*/ 77 h 77"/>
                  <a:gd name="T84" fmla="*/ 64 w 71"/>
                  <a:gd name="T85" fmla="*/ 77 h 77"/>
                  <a:gd name="T86" fmla="*/ 64 w 71"/>
                  <a:gd name="T87" fmla="*/ 6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1" h="77">
                    <a:moveTo>
                      <a:pt x="30" y="42"/>
                    </a:moveTo>
                    <a:cubicBezTo>
                      <a:pt x="29" y="43"/>
                      <a:pt x="26" y="44"/>
                      <a:pt x="23" y="44"/>
                    </a:cubicBezTo>
                    <a:cubicBezTo>
                      <a:pt x="20" y="44"/>
                      <a:pt x="17" y="43"/>
                      <a:pt x="16" y="42"/>
                    </a:cubicBezTo>
                    <a:cubicBezTo>
                      <a:pt x="14" y="41"/>
                      <a:pt x="13" y="40"/>
                      <a:pt x="13" y="38"/>
                    </a:cubicBezTo>
                    <a:cubicBezTo>
                      <a:pt x="13" y="36"/>
                      <a:pt x="14" y="35"/>
                      <a:pt x="16" y="34"/>
                    </a:cubicBezTo>
                    <a:cubicBezTo>
                      <a:pt x="17" y="33"/>
                      <a:pt x="20" y="32"/>
                      <a:pt x="23" y="32"/>
                    </a:cubicBezTo>
                    <a:cubicBezTo>
                      <a:pt x="26" y="32"/>
                      <a:pt x="28" y="33"/>
                      <a:pt x="30" y="34"/>
                    </a:cubicBezTo>
                    <a:cubicBezTo>
                      <a:pt x="32" y="35"/>
                      <a:pt x="33" y="36"/>
                      <a:pt x="33" y="38"/>
                    </a:cubicBezTo>
                    <a:cubicBezTo>
                      <a:pt x="33" y="40"/>
                      <a:pt x="32" y="41"/>
                      <a:pt x="30" y="42"/>
                    </a:cubicBezTo>
                    <a:close/>
                    <a:moveTo>
                      <a:pt x="35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35" y="8"/>
                      <a:pt x="35" y="8"/>
                      <a:pt x="35" y="8"/>
                    </a:cubicBezTo>
                    <a:lnTo>
                      <a:pt x="35" y="0"/>
                    </a:lnTo>
                    <a:close/>
                    <a:moveTo>
                      <a:pt x="45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5" y="21"/>
                      <a:pt x="45" y="21"/>
                      <a:pt x="45" y="21"/>
                    </a:cubicBezTo>
                    <a:lnTo>
                      <a:pt x="45" y="12"/>
                    </a:lnTo>
                    <a:close/>
                    <a:moveTo>
                      <a:pt x="71" y="23"/>
                    </a:move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61" y="58"/>
                      <a:pt x="61" y="58"/>
                      <a:pt x="61" y="58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71" y="32"/>
                      <a:pt x="71" y="32"/>
                      <a:pt x="71" y="32"/>
                    </a:cubicBezTo>
                    <a:lnTo>
                      <a:pt x="71" y="23"/>
                    </a:lnTo>
                    <a:close/>
                    <a:moveTo>
                      <a:pt x="38" y="28"/>
                    </a:moveTo>
                    <a:cubicBezTo>
                      <a:pt x="34" y="25"/>
                      <a:pt x="29" y="24"/>
                      <a:pt x="23" y="24"/>
                    </a:cubicBezTo>
                    <a:cubicBezTo>
                      <a:pt x="17" y="24"/>
                      <a:pt x="12" y="25"/>
                      <a:pt x="8" y="28"/>
                    </a:cubicBezTo>
                    <a:cubicBezTo>
                      <a:pt x="4" y="31"/>
                      <a:pt x="2" y="34"/>
                      <a:pt x="2" y="38"/>
                    </a:cubicBezTo>
                    <a:cubicBezTo>
                      <a:pt x="2" y="41"/>
                      <a:pt x="4" y="45"/>
                      <a:pt x="8" y="47"/>
                    </a:cubicBezTo>
                    <a:cubicBezTo>
                      <a:pt x="12" y="50"/>
                      <a:pt x="17" y="52"/>
                      <a:pt x="23" y="52"/>
                    </a:cubicBezTo>
                    <a:cubicBezTo>
                      <a:pt x="29" y="52"/>
                      <a:pt x="34" y="50"/>
                      <a:pt x="38" y="48"/>
                    </a:cubicBezTo>
                    <a:cubicBezTo>
                      <a:pt x="41" y="45"/>
                      <a:pt x="43" y="42"/>
                      <a:pt x="43" y="38"/>
                    </a:cubicBezTo>
                    <a:cubicBezTo>
                      <a:pt x="43" y="34"/>
                      <a:pt x="41" y="31"/>
                      <a:pt x="38" y="28"/>
                    </a:cubicBezTo>
                    <a:close/>
                    <a:moveTo>
                      <a:pt x="64" y="68"/>
                    </a:moveTo>
                    <a:cubicBezTo>
                      <a:pt x="21" y="68"/>
                      <a:pt x="21" y="68"/>
                      <a:pt x="21" y="68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11" y="56"/>
                      <a:pt x="11" y="56"/>
                      <a:pt x="11" y="56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64" y="77"/>
                      <a:pt x="64" y="77"/>
                      <a:pt x="64" y="77"/>
                    </a:cubicBezTo>
                    <a:lnTo>
                      <a:pt x="64" y="68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8" name="Freeform 119">
                <a:extLst>
                  <a:ext uri="{FF2B5EF4-FFF2-40B4-BE49-F238E27FC236}">
                    <a16:creationId xmlns:a16="http://schemas.microsoft.com/office/drawing/2014/main" id="{5FC58A28-7F12-8855-09C2-A42F739AD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1363" y="4945063"/>
                <a:ext cx="77788" cy="80963"/>
              </a:xfrm>
              <a:custGeom>
                <a:avLst/>
                <a:gdLst>
                  <a:gd name="T0" fmla="*/ 72 w 72"/>
                  <a:gd name="T1" fmla="*/ 37 h 76"/>
                  <a:gd name="T2" fmla="*/ 40 w 72"/>
                  <a:gd name="T3" fmla="*/ 37 h 76"/>
                  <a:gd name="T4" fmla="*/ 40 w 72"/>
                  <a:gd name="T5" fmla="*/ 50 h 76"/>
                  <a:gd name="T6" fmla="*/ 63 w 72"/>
                  <a:gd name="T7" fmla="*/ 50 h 76"/>
                  <a:gd name="T8" fmla="*/ 63 w 72"/>
                  <a:gd name="T9" fmla="*/ 76 h 76"/>
                  <a:gd name="T10" fmla="*/ 53 w 72"/>
                  <a:gd name="T11" fmla="*/ 76 h 76"/>
                  <a:gd name="T12" fmla="*/ 53 w 72"/>
                  <a:gd name="T13" fmla="*/ 59 h 76"/>
                  <a:gd name="T14" fmla="*/ 9 w 72"/>
                  <a:gd name="T15" fmla="*/ 59 h 76"/>
                  <a:gd name="T16" fmla="*/ 9 w 72"/>
                  <a:gd name="T17" fmla="*/ 50 h 76"/>
                  <a:gd name="T18" fmla="*/ 30 w 72"/>
                  <a:gd name="T19" fmla="*/ 50 h 76"/>
                  <a:gd name="T20" fmla="*/ 30 w 72"/>
                  <a:gd name="T21" fmla="*/ 37 h 76"/>
                  <a:gd name="T22" fmla="*/ 0 w 72"/>
                  <a:gd name="T23" fmla="*/ 37 h 76"/>
                  <a:gd name="T24" fmla="*/ 0 w 72"/>
                  <a:gd name="T25" fmla="*/ 28 h 76"/>
                  <a:gd name="T26" fmla="*/ 50 w 72"/>
                  <a:gd name="T27" fmla="*/ 28 h 76"/>
                  <a:gd name="T28" fmla="*/ 52 w 72"/>
                  <a:gd name="T29" fmla="*/ 19 h 76"/>
                  <a:gd name="T30" fmla="*/ 53 w 72"/>
                  <a:gd name="T31" fmla="*/ 9 h 76"/>
                  <a:gd name="T32" fmla="*/ 8 w 72"/>
                  <a:gd name="T33" fmla="*/ 9 h 76"/>
                  <a:gd name="T34" fmla="*/ 8 w 72"/>
                  <a:gd name="T35" fmla="*/ 0 h 76"/>
                  <a:gd name="T36" fmla="*/ 64 w 72"/>
                  <a:gd name="T37" fmla="*/ 0 h 76"/>
                  <a:gd name="T38" fmla="*/ 64 w 72"/>
                  <a:gd name="T39" fmla="*/ 7 h 76"/>
                  <a:gd name="T40" fmla="*/ 62 w 72"/>
                  <a:gd name="T41" fmla="*/ 15 h 76"/>
                  <a:gd name="T42" fmla="*/ 61 w 72"/>
                  <a:gd name="T43" fmla="*/ 22 h 76"/>
                  <a:gd name="T44" fmla="*/ 60 w 72"/>
                  <a:gd name="T45" fmla="*/ 28 h 76"/>
                  <a:gd name="T46" fmla="*/ 72 w 72"/>
                  <a:gd name="T47" fmla="*/ 28 h 76"/>
                  <a:gd name="T48" fmla="*/ 72 w 72"/>
                  <a:gd name="T49" fmla="*/ 3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2" h="76">
                    <a:moveTo>
                      <a:pt x="72" y="37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63" y="50"/>
                      <a:pt x="63" y="50"/>
                      <a:pt x="63" y="50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1" y="26"/>
                      <a:pt x="51" y="23"/>
                      <a:pt x="52" y="19"/>
                    </a:cubicBezTo>
                    <a:cubicBezTo>
                      <a:pt x="53" y="16"/>
                      <a:pt x="53" y="12"/>
                      <a:pt x="53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"/>
                      <a:pt x="64" y="4"/>
                      <a:pt x="64" y="7"/>
                    </a:cubicBezTo>
                    <a:cubicBezTo>
                      <a:pt x="63" y="10"/>
                      <a:pt x="63" y="13"/>
                      <a:pt x="62" y="15"/>
                    </a:cubicBezTo>
                    <a:cubicBezTo>
                      <a:pt x="62" y="18"/>
                      <a:pt x="61" y="20"/>
                      <a:pt x="61" y="22"/>
                    </a:cubicBezTo>
                    <a:cubicBezTo>
                      <a:pt x="61" y="24"/>
                      <a:pt x="60" y="26"/>
                      <a:pt x="60" y="28"/>
                    </a:cubicBezTo>
                    <a:cubicBezTo>
                      <a:pt x="72" y="28"/>
                      <a:pt x="72" y="28"/>
                      <a:pt x="72" y="28"/>
                    </a:cubicBezTo>
                    <a:lnTo>
                      <a:pt x="72" y="37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43" name="Freeform 120">
                <a:extLst>
                  <a:ext uri="{FF2B5EF4-FFF2-40B4-BE49-F238E27FC236}">
                    <a16:creationId xmlns:a16="http://schemas.microsoft.com/office/drawing/2014/main" id="{8FA30CCC-20ED-4525-9CB3-E3FAD634C3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2488" y="4941888"/>
                <a:ext cx="71438" cy="82550"/>
              </a:xfrm>
              <a:custGeom>
                <a:avLst/>
                <a:gdLst>
                  <a:gd name="T0" fmla="*/ 66 w 67"/>
                  <a:gd name="T1" fmla="*/ 57 h 77"/>
                  <a:gd name="T2" fmla="*/ 57 w 67"/>
                  <a:gd name="T3" fmla="*/ 57 h 77"/>
                  <a:gd name="T4" fmla="*/ 57 w 67"/>
                  <a:gd name="T5" fmla="*/ 28 h 77"/>
                  <a:gd name="T6" fmla="*/ 42 w 67"/>
                  <a:gd name="T7" fmla="*/ 28 h 77"/>
                  <a:gd name="T8" fmla="*/ 42 w 67"/>
                  <a:gd name="T9" fmla="*/ 18 h 77"/>
                  <a:gd name="T10" fmla="*/ 57 w 67"/>
                  <a:gd name="T11" fmla="*/ 18 h 77"/>
                  <a:gd name="T12" fmla="*/ 57 w 67"/>
                  <a:gd name="T13" fmla="*/ 0 h 77"/>
                  <a:gd name="T14" fmla="*/ 66 w 67"/>
                  <a:gd name="T15" fmla="*/ 0 h 77"/>
                  <a:gd name="T16" fmla="*/ 66 w 67"/>
                  <a:gd name="T17" fmla="*/ 57 h 77"/>
                  <a:gd name="T18" fmla="*/ 67 w 67"/>
                  <a:gd name="T19" fmla="*/ 77 h 77"/>
                  <a:gd name="T20" fmla="*/ 14 w 67"/>
                  <a:gd name="T21" fmla="*/ 77 h 77"/>
                  <a:gd name="T22" fmla="*/ 14 w 67"/>
                  <a:gd name="T23" fmla="*/ 52 h 77"/>
                  <a:gd name="T24" fmla="*/ 23 w 67"/>
                  <a:gd name="T25" fmla="*/ 52 h 77"/>
                  <a:gd name="T26" fmla="*/ 23 w 67"/>
                  <a:gd name="T27" fmla="*/ 68 h 77"/>
                  <a:gd name="T28" fmla="*/ 67 w 67"/>
                  <a:gd name="T29" fmla="*/ 68 h 77"/>
                  <a:gd name="T30" fmla="*/ 67 w 67"/>
                  <a:gd name="T31" fmla="*/ 77 h 77"/>
                  <a:gd name="T32" fmla="*/ 19 w 67"/>
                  <a:gd name="T33" fmla="*/ 14 h 77"/>
                  <a:gd name="T34" fmla="*/ 5 w 67"/>
                  <a:gd name="T35" fmla="*/ 14 h 77"/>
                  <a:gd name="T36" fmla="*/ 5 w 67"/>
                  <a:gd name="T37" fmla="*/ 5 h 77"/>
                  <a:gd name="T38" fmla="*/ 43 w 67"/>
                  <a:gd name="T39" fmla="*/ 5 h 77"/>
                  <a:gd name="T40" fmla="*/ 43 w 67"/>
                  <a:gd name="T41" fmla="*/ 14 h 77"/>
                  <a:gd name="T42" fmla="*/ 29 w 67"/>
                  <a:gd name="T43" fmla="*/ 14 h 77"/>
                  <a:gd name="T44" fmla="*/ 29 w 67"/>
                  <a:gd name="T45" fmla="*/ 15 h 77"/>
                  <a:gd name="T46" fmla="*/ 31 w 67"/>
                  <a:gd name="T47" fmla="*/ 24 h 77"/>
                  <a:gd name="T48" fmla="*/ 36 w 67"/>
                  <a:gd name="T49" fmla="*/ 30 h 77"/>
                  <a:gd name="T50" fmla="*/ 41 w 67"/>
                  <a:gd name="T51" fmla="*/ 35 h 77"/>
                  <a:gd name="T52" fmla="*/ 46 w 67"/>
                  <a:gd name="T53" fmla="*/ 37 h 77"/>
                  <a:gd name="T54" fmla="*/ 41 w 67"/>
                  <a:gd name="T55" fmla="*/ 45 h 77"/>
                  <a:gd name="T56" fmla="*/ 37 w 67"/>
                  <a:gd name="T57" fmla="*/ 43 h 77"/>
                  <a:gd name="T58" fmla="*/ 32 w 67"/>
                  <a:gd name="T59" fmla="*/ 40 h 77"/>
                  <a:gd name="T60" fmla="*/ 28 w 67"/>
                  <a:gd name="T61" fmla="*/ 36 h 77"/>
                  <a:gd name="T62" fmla="*/ 24 w 67"/>
                  <a:gd name="T63" fmla="*/ 32 h 77"/>
                  <a:gd name="T64" fmla="*/ 21 w 67"/>
                  <a:gd name="T65" fmla="*/ 36 h 77"/>
                  <a:gd name="T66" fmla="*/ 17 w 67"/>
                  <a:gd name="T67" fmla="*/ 41 h 77"/>
                  <a:gd name="T68" fmla="*/ 11 w 67"/>
                  <a:gd name="T69" fmla="*/ 45 h 77"/>
                  <a:gd name="T70" fmla="*/ 7 w 67"/>
                  <a:gd name="T71" fmla="*/ 48 h 77"/>
                  <a:gd name="T72" fmla="*/ 0 w 67"/>
                  <a:gd name="T73" fmla="*/ 40 h 77"/>
                  <a:gd name="T74" fmla="*/ 6 w 67"/>
                  <a:gd name="T75" fmla="*/ 36 h 77"/>
                  <a:gd name="T76" fmla="*/ 13 w 67"/>
                  <a:gd name="T77" fmla="*/ 31 h 77"/>
                  <a:gd name="T78" fmla="*/ 17 w 67"/>
                  <a:gd name="T79" fmla="*/ 24 h 77"/>
                  <a:gd name="T80" fmla="*/ 19 w 67"/>
                  <a:gd name="T81" fmla="*/ 15 h 77"/>
                  <a:gd name="T82" fmla="*/ 19 w 67"/>
                  <a:gd name="T83" fmla="*/ 1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" h="77">
                    <a:moveTo>
                      <a:pt x="66" y="57"/>
                    </a:move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66" y="57"/>
                    </a:lnTo>
                    <a:close/>
                    <a:moveTo>
                      <a:pt x="67" y="77"/>
                    </a:moveTo>
                    <a:cubicBezTo>
                      <a:pt x="14" y="77"/>
                      <a:pt x="14" y="77"/>
                      <a:pt x="14" y="77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67" y="68"/>
                      <a:pt x="67" y="68"/>
                      <a:pt x="67" y="68"/>
                    </a:cubicBezTo>
                    <a:lnTo>
                      <a:pt x="67" y="77"/>
                    </a:lnTo>
                    <a:close/>
                    <a:moveTo>
                      <a:pt x="19" y="14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8"/>
                      <a:pt x="30" y="21"/>
                      <a:pt x="31" y="24"/>
                    </a:cubicBezTo>
                    <a:cubicBezTo>
                      <a:pt x="32" y="26"/>
                      <a:pt x="34" y="28"/>
                      <a:pt x="36" y="30"/>
                    </a:cubicBezTo>
                    <a:cubicBezTo>
                      <a:pt x="38" y="32"/>
                      <a:pt x="39" y="34"/>
                      <a:pt x="41" y="35"/>
                    </a:cubicBezTo>
                    <a:cubicBezTo>
                      <a:pt x="43" y="35"/>
                      <a:pt x="44" y="36"/>
                      <a:pt x="46" y="37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39" y="45"/>
                      <a:pt x="38" y="44"/>
                      <a:pt x="37" y="43"/>
                    </a:cubicBezTo>
                    <a:cubicBezTo>
                      <a:pt x="35" y="42"/>
                      <a:pt x="34" y="41"/>
                      <a:pt x="32" y="40"/>
                    </a:cubicBezTo>
                    <a:cubicBezTo>
                      <a:pt x="30" y="38"/>
                      <a:pt x="29" y="37"/>
                      <a:pt x="28" y="36"/>
                    </a:cubicBezTo>
                    <a:cubicBezTo>
                      <a:pt x="26" y="35"/>
                      <a:pt x="25" y="33"/>
                      <a:pt x="24" y="32"/>
                    </a:cubicBezTo>
                    <a:cubicBezTo>
                      <a:pt x="23" y="33"/>
                      <a:pt x="22" y="35"/>
                      <a:pt x="21" y="36"/>
                    </a:cubicBezTo>
                    <a:cubicBezTo>
                      <a:pt x="20" y="38"/>
                      <a:pt x="19" y="40"/>
                      <a:pt x="17" y="41"/>
                    </a:cubicBezTo>
                    <a:cubicBezTo>
                      <a:pt x="15" y="43"/>
                      <a:pt x="13" y="44"/>
                      <a:pt x="11" y="45"/>
                    </a:cubicBezTo>
                    <a:cubicBezTo>
                      <a:pt x="10" y="46"/>
                      <a:pt x="8" y="47"/>
                      <a:pt x="7" y="4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" y="39"/>
                      <a:pt x="4" y="38"/>
                      <a:pt x="6" y="36"/>
                    </a:cubicBezTo>
                    <a:cubicBezTo>
                      <a:pt x="8" y="35"/>
                      <a:pt x="11" y="33"/>
                      <a:pt x="13" y="31"/>
                    </a:cubicBezTo>
                    <a:cubicBezTo>
                      <a:pt x="15" y="29"/>
                      <a:pt x="16" y="27"/>
                      <a:pt x="17" y="24"/>
                    </a:cubicBezTo>
                    <a:cubicBezTo>
                      <a:pt x="19" y="21"/>
                      <a:pt x="19" y="18"/>
                      <a:pt x="19" y="15"/>
                    </a:cubicBez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45" name="Freeform 121">
                <a:extLst>
                  <a:ext uri="{FF2B5EF4-FFF2-40B4-BE49-F238E27FC236}">
                    <a16:creationId xmlns:a16="http://schemas.microsoft.com/office/drawing/2014/main" id="{EE06C16B-BC81-2EED-C141-9A7C6083A5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87263" y="4941888"/>
                <a:ext cx="79375" cy="84138"/>
              </a:xfrm>
              <a:custGeom>
                <a:avLst/>
                <a:gdLst>
                  <a:gd name="T0" fmla="*/ 20 w 74"/>
                  <a:gd name="T1" fmla="*/ 17 h 79"/>
                  <a:gd name="T2" fmla="*/ 5 w 74"/>
                  <a:gd name="T3" fmla="*/ 17 h 79"/>
                  <a:gd name="T4" fmla="*/ 5 w 74"/>
                  <a:gd name="T5" fmla="*/ 8 h 79"/>
                  <a:gd name="T6" fmla="*/ 46 w 74"/>
                  <a:gd name="T7" fmla="*/ 8 h 79"/>
                  <a:gd name="T8" fmla="*/ 46 w 74"/>
                  <a:gd name="T9" fmla="*/ 17 h 79"/>
                  <a:gd name="T10" fmla="*/ 30 w 74"/>
                  <a:gd name="T11" fmla="*/ 17 h 79"/>
                  <a:gd name="T12" fmla="*/ 30 w 74"/>
                  <a:gd name="T13" fmla="*/ 21 h 79"/>
                  <a:gd name="T14" fmla="*/ 32 w 74"/>
                  <a:gd name="T15" fmla="*/ 31 h 79"/>
                  <a:gd name="T16" fmla="*/ 36 w 74"/>
                  <a:gd name="T17" fmla="*/ 43 h 79"/>
                  <a:gd name="T18" fmla="*/ 43 w 74"/>
                  <a:gd name="T19" fmla="*/ 51 h 79"/>
                  <a:gd name="T20" fmla="*/ 49 w 74"/>
                  <a:gd name="T21" fmla="*/ 55 h 79"/>
                  <a:gd name="T22" fmla="*/ 43 w 74"/>
                  <a:gd name="T23" fmla="*/ 63 h 79"/>
                  <a:gd name="T24" fmla="*/ 39 w 74"/>
                  <a:gd name="T25" fmla="*/ 60 h 79"/>
                  <a:gd name="T26" fmla="*/ 32 w 74"/>
                  <a:gd name="T27" fmla="*/ 54 h 79"/>
                  <a:gd name="T28" fmla="*/ 28 w 74"/>
                  <a:gd name="T29" fmla="*/ 49 h 79"/>
                  <a:gd name="T30" fmla="*/ 26 w 74"/>
                  <a:gd name="T31" fmla="*/ 43 h 79"/>
                  <a:gd name="T32" fmla="*/ 22 w 74"/>
                  <a:gd name="T33" fmla="*/ 50 h 79"/>
                  <a:gd name="T34" fmla="*/ 18 w 74"/>
                  <a:gd name="T35" fmla="*/ 56 h 79"/>
                  <a:gd name="T36" fmla="*/ 13 w 74"/>
                  <a:gd name="T37" fmla="*/ 61 h 79"/>
                  <a:gd name="T38" fmla="*/ 7 w 74"/>
                  <a:gd name="T39" fmla="*/ 66 h 79"/>
                  <a:gd name="T40" fmla="*/ 0 w 74"/>
                  <a:gd name="T41" fmla="*/ 59 h 79"/>
                  <a:gd name="T42" fmla="*/ 8 w 74"/>
                  <a:gd name="T43" fmla="*/ 51 h 79"/>
                  <a:gd name="T44" fmla="*/ 15 w 74"/>
                  <a:gd name="T45" fmla="*/ 42 h 79"/>
                  <a:gd name="T46" fmla="*/ 19 w 74"/>
                  <a:gd name="T47" fmla="*/ 30 h 79"/>
                  <a:gd name="T48" fmla="*/ 20 w 74"/>
                  <a:gd name="T49" fmla="*/ 21 h 79"/>
                  <a:gd name="T50" fmla="*/ 20 w 74"/>
                  <a:gd name="T51" fmla="*/ 17 h 79"/>
                  <a:gd name="T52" fmla="*/ 74 w 74"/>
                  <a:gd name="T53" fmla="*/ 41 h 79"/>
                  <a:gd name="T54" fmla="*/ 64 w 74"/>
                  <a:gd name="T55" fmla="*/ 41 h 79"/>
                  <a:gd name="T56" fmla="*/ 64 w 74"/>
                  <a:gd name="T57" fmla="*/ 79 h 79"/>
                  <a:gd name="T58" fmla="*/ 55 w 74"/>
                  <a:gd name="T59" fmla="*/ 79 h 79"/>
                  <a:gd name="T60" fmla="*/ 55 w 74"/>
                  <a:gd name="T61" fmla="*/ 0 h 79"/>
                  <a:gd name="T62" fmla="*/ 64 w 74"/>
                  <a:gd name="T63" fmla="*/ 0 h 79"/>
                  <a:gd name="T64" fmla="*/ 64 w 74"/>
                  <a:gd name="T65" fmla="*/ 31 h 79"/>
                  <a:gd name="T66" fmla="*/ 74 w 74"/>
                  <a:gd name="T67" fmla="*/ 31 h 79"/>
                  <a:gd name="T68" fmla="*/ 74 w 74"/>
                  <a:gd name="T69" fmla="*/ 4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" h="79">
                    <a:moveTo>
                      <a:pt x="20" y="17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3"/>
                      <a:pt x="31" y="26"/>
                      <a:pt x="32" y="31"/>
                    </a:cubicBezTo>
                    <a:cubicBezTo>
                      <a:pt x="32" y="36"/>
                      <a:pt x="34" y="40"/>
                      <a:pt x="36" y="43"/>
                    </a:cubicBezTo>
                    <a:cubicBezTo>
                      <a:pt x="39" y="47"/>
                      <a:pt x="41" y="49"/>
                      <a:pt x="43" y="51"/>
                    </a:cubicBezTo>
                    <a:cubicBezTo>
                      <a:pt x="46" y="53"/>
                      <a:pt x="48" y="55"/>
                      <a:pt x="49" y="55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2" y="63"/>
                      <a:pt x="41" y="62"/>
                      <a:pt x="39" y="60"/>
                    </a:cubicBezTo>
                    <a:cubicBezTo>
                      <a:pt x="37" y="59"/>
                      <a:pt x="35" y="57"/>
                      <a:pt x="32" y="54"/>
                    </a:cubicBezTo>
                    <a:cubicBezTo>
                      <a:pt x="31" y="53"/>
                      <a:pt x="30" y="51"/>
                      <a:pt x="28" y="49"/>
                    </a:cubicBezTo>
                    <a:cubicBezTo>
                      <a:pt x="27" y="47"/>
                      <a:pt x="26" y="45"/>
                      <a:pt x="26" y="43"/>
                    </a:cubicBezTo>
                    <a:cubicBezTo>
                      <a:pt x="25" y="45"/>
                      <a:pt x="24" y="47"/>
                      <a:pt x="22" y="50"/>
                    </a:cubicBezTo>
                    <a:cubicBezTo>
                      <a:pt x="21" y="52"/>
                      <a:pt x="20" y="54"/>
                      <a:pt x="18" y="56"/>
                    </a:cubicBezTo>
                    <a:cubicBezTo>
                      <a:pt x="16" y="58"/>
                      <a:pt x="15" y="60"/>
                      <a:pt x="13" y="61"/>
                    </a:cubicBezTo>
                    <a:cubicBezTo>
                      <a:pt x="11" y="63"/>
                      <a:pt x="9" y="64"/>
                      <a:pt x="7" y="6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3" y="57"/>
                      <a:pt x="6" y="54"/>
                      <a:pt x="8" y="51"/>
                    </a:cubicBezTo>
                    <a:cubicBezTo>
                      <a:pt x="11" y="49"/>
                      <a:pt x="13" y="46"/>
                      <a:pt x="15" y="42"/>
                    </a:cubicBezTo>
                    <a:cubicBezTo>
                      <a:pt x="17" y="39"/>
                      <a:pt x="18" y="35"/>
                      <a:pt x="19" y="30"/>
                    </a:cubicBezTo>
                    <a:cubicBezTo>
                      <a:pt x="20" y="26"/>
                      <a:pt x="20" y="23"/>
                      <a:pt x="20" y="21"/>
                    </a:cubicBezTo>
                    <a:lnTo>
                      <a:pt x="20" y="17"/>
                    </a:lnTo>
                    <a:close/>
                    <a:moveTo>
                      <a:pt x="74" y="41"/>
                    </a:moveTo>
                    <a:cubicBezTo>
                      <a:pt x="64" y="41"/>
                      <a:pt x="64" y="41"/>
                      <a:pt x="64" y="41"/>
                    </a:cubicBezTo>
                    <a:cubicBezTo>
                      <a:pt x="64" y="79"/>
                      <a:pt x="64" y="79"/>
                      <a:pt x="64" y="79"/>
                    </a:cubicBezTo>
                    <a:cubicBezTo>
                      <a:pt x="55" y="79"/>
                      <a:pt x="55" y="79"/>
                      <a:pt x="55" y="79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74" y="31"/>
                      <a:pt x="74" y="31"/>
                      <a:pt x="74" y="31"/>
                    </a:cubicBezTo>
                    <a:lnTo>
                      <a:pt x="74" y="41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50" name="Freeform 122">
                <a:extLst>
                  <a:ext uri="{FF2B5EF4-FFF2-40B4-BE49-F238E27FC236}">
                    <a16:creationId xmlns:a16="http://schemas.microsoft.com/office/drawing/2014/main" id="{4F5E03F5-A095-E615-F596-3E8B67435E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96801" y="4943476"/>
                <a:ext cx="74613" cy="84138"/>
              </a:xfrm>
              <a:custGeom>
                <a:avLst/>
                <a:gdLst>
                  <a:gd name="T0" fmla="*/ 48 w 71"/>
                  <a:gd name="T1" fmla="*/ 70 h 79"/>
                  <a:gd name="T2" fmla="*/ 35 w 71"/>
                  <a:gd name="T3" fmla="*/ 71 h 79"/>
                  <a:gd name="T4" fmla="*/ 23 w 71"/>
                  <a:gd name="T5" fmla="*/ 70 h 79"/>
                  <a:gd name="T6" fmla="*/ 18 w 71"/>
                  <a:gd name="T7" fmla="*/ 65 h 79"/>
                  <a:gd name="T8" fmla="*/ 23 w 71"/>
                  <a:gd name="T9" fmla="*/ 61 h 79"/>
                  <a:gd name="T10" fmla="*/ 35 w 71"/>
                  <a:gd name="T11" fmla="*/ 60 h 79"/>
                  <a:gd name="T12" fmla="*/ 48 w 71"/>
                  <a:gd name="T13" fmla="*/ 61 h 79"/>
                  <a:gd name="T14" fmla="*/ 53 w 71"/>
                  <a:gd name="T15" fmla="*/ 65 h 79"/>
                  <a:gd name="T16" fmla="*/ 48 w 71"/>
                  <a:gd name="T17" fmla="*/ 70 h 79"/>
                  <a:gd name="T18" fmla="*/ 57 w 71"/>
                  <a:gd name="T19" fmla="*/ 56 h 79"/>
                  <a:gd name="T20" fmla="*/ 35 w 71"/>
                  <a:gd name="T21" fmla="*/ 52 h 79"/>
                  <a:gd name="T22" fmla="*/ 14 w 71"/>
                  <a:gd name="T23" fmla="*/ 56 h 79"/>
                  <a:gd name="T24" fmla="*/ 7 w 71"/>
                  <a:gd name="T25" fmla="*/ 65 h 79"/>
                  <a:gd name="T26" fmla="*/ 14 w 71"/>
                  <a:gd name="T27" fmla="*/ 75 h 79"/>
                  <a:gd name="T28" fmla="*/ 35 w 71"/>
                  <a:gd name="T29" fmla="*/ 79 h 79"/>
                  <a:gd name="T30" fmla="*/ 57 w 71"/>
                  <a:gd name="T31" fmla="*/ 76 h 79"/>
                  <a:gd name="T32" fmla="*/ 64 w 71"/>
                  <a:gd name="T33" fmla="*/ 66 h 79"/>
                  <a:gd name="T34" fmla="*/ 57 w 71"/>
                  <a:gd name="T35" fmla="*/ 56 h 79"/>
                  <a:gd name="T36" fmla="*/ 71 w 71"/>
                  <a:gd name="T37" fmla="*/ 39 h 79"/>
                  <a:gd name="T38" fmla="*/ 41 w 71"/>
                  <a:gd name="T39" fmla="*/ 39 h 79"/>
                  <a:gd name="T40" fmla="*/ 41 w 71"/>
                  <a:gd name="T41" fmla="*/ 34 h 79"/>
                  <a:gd name="T42" fmla="*/ 63 w 71"/>
                  <a:gd name="T43" fmla="*/ 34 h 79"/>
                  <a:gd name="T44" fmla="*/ 63 w 71"/>
                  <a:gd name="T45" fmla="*/ 25 h 79"/>
                  <a:gd name="T46" fmla="*/ 18 w 71"/>
                  <a:gd name="T47" fmla="*/ 25 h 79"/>
                  <a:gd name="T48" fmla="*/ 18 w 71"/>
                  <a:gd name="T49" fmla="*/ 21 h 79"/>
                  <a:gd name="T50" fmla="*/ 62 w 71"/>
                  <a:gd name="T51" fmla="*/ 21 h 79"/>
                  <a:gd name="T52" fmla="*/ 62 w 71"/>
                  <a:gd name="T53" fmla="*/ 13 h 79"/>
                  <a:gd name="T54" fmla="*/ 18 w 71"/>
                  <a:gd name="T55" fmla="*/ 13 h 79"/>
                  <a:gd name="T56" fmla="*/ 18 w 71"/>
                  <a:gd name="T57" fmla="*/ 9 h 79"/>
                  <a:gd name="T58" fmla="*/ 62 w 71"/>
                  <a:gd name="T59" fmla="*/ 9 h 79"/>
                  <a:gd name="T60" fmla="*/ 62 w 71"/>
                  <a:gd name="T61" fmla="*/ 0 h 79"/>
                  <a:gd name="T62" fmla="*/ 9 w 71"/>
                  <a:gd name="T63" fmla="*/ 0 h 79"/>
                  <a:gd name="T64" fmla="*/ 9 w 71"/>
                  <a:gd name="T65" fmla="*/ 34 h 79"/>
                  <a:gd name="T66" fmla="*/ 30 w 71"/>
                  <a:gd name="T67" fmla="*/ 34 h 79"/>
                  <a:gd name="T68" fmla="*/ 30 w 71"/>
                  <a:gd name="T69" fmla="*/ 39 h 79"/>
                  <a:gd name="T70" fmla="*/ 0 w 71"/>
                  <a:gd name="T71" fmla="*/ 39 h 79"/>
                  <a:gd name="T72" fmla="*/ 0 w 71"/>
                  <a:gd name="T73" fmla="*/ 48 h 79"/>
                  <a:gd name="T74" fmla="*/ 71 w 71"/>
                  <a:gd name="T75" fmla="*/ 48 h 79"/>
                  <a:gd name="T76" fmla="*/ 71 w 71"/>
                  <a:gd name="T77" fmla="*/ 3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1" h="79">
                    <a:moveTo>
                      <a:pt x="48" y="70"/>
                    </a:moveTo>
                    <a:cubicBezTo>
                      <a:pt x="45" y="71"/>
                      <a:pt x="41" y="71"/>
                      <a:pt x="35" y="71"/>
                    </a:cubicBezTo>
                    <a:cubicBezTo>
                      <a:pt x="30" y="71"/>
                      <a:pt x="26" y="71"/>
                      <a:pt x="23" y="70"/>
                    </a:cubicBezTo>
                    <a:cubicBezTo>
                      <a:pt x="20" y="68"/>
                      <a:pt x="18" y="67"/>
                      <a:pt x="18" y="65"/>
                    </a:cubicBezTo>
                    <a:cubicBezTo>
                      <a:pt x="18" y="63"/>
                      <a:pt x="20" y="62"/>
                      <a:pt x="23" y="61"/>
                    </a:cubicBezTo>
                    <a:cubicBezTo>
                      <a:pt x="26" y="60"/>
                      <a:pt x="30" y="60"/>
                      <a:pt x="35" y="60"/>
                    </a:cubicBezTo>
                    <a:cubicBezTo>
                      <a:pt x="41" y="60"/>
                      <a:pt x="45" y="61"/>
                      <a:pt x="48" y="61"/>
                    </a:cubicBezTo>
                    <a:cubicBezTo>
                      <a:pt x="51" y="62"/>
                      <a:pt x="53" y="64"/>
                      <a:pt x="53" y="65"/>
                    </a:cubicBezTo>
                    <a:cubicBezTo>
                      <a:pt x="53" y="67"/>
                      <a:pt x="51" y="69"/>
                      <a:pt x="48" y="70"/>
                    </a:cubicBezTo>
                    <a:close/>
                    <a:moveTo>
                      <a:pt x="57" y="56"/>
                    </a:moveTo>
                    <a:cubicBezTo>
                      <a:pt x="52" y="53"/>
                      <a:pt x="45" y="52"/>
                      <a:pt x="35" y="52"/>
                    </a:cubicBezTo>
                    <a:cubicBezTo>
                      <a:pt x="26" y="52"/>
                      <a:pt x="19" y="53"/>
                      <a:pt x="14" y="56"/>
                    </a:cubicBezTo>
                    <a:cubicBezTo>
                      <a:pt x="9" y="58"/>
                      <a:pt x="7" y="61"/>
                      <a:pt x="7" y="65"/>
                    </a:cubicBezTo>
                    <a:cubicBezTo>
                      <a:pt x="7" y="69"/>
                      <a:pt x="9" y="73"/>
                      <a:pt x="14" y="75"/>
                    </a:cubicBezTo>
                    <a:cubicBezTo>
                      <a:pt x="19" y="78"/>
                      <a:pt x="26" y="79"/>
                      <a:pt x="35" y="79"/>
                    </a:cubicBezTo>
                    <a:cubicBezTo>
                      <a:pt x="45" y="79"/>
                      <a:pt x="52" y="78"/>
                      <a:pt x="57" y="76"/>
                    </a:cubicBezTo>
                    <a:cubicBezTo>
                      <a:pt x="62" y="73"/>
                      <a:pt x="64" y="70"/>
                      <a:pt x="64" y="66"/>
                    </a:cubicBezTo>
                    <a:cubicBezTo>
                      <a:pt x="64" y="62"/>
                      <a:pt x="62" y="58"/>
                      <a:pt x="57" y="56"/>
                    </a:cubicBezTo>
                    <a:close/>
                    <a:moveTo>
                      <a:pt x="71" y="39"/>
                    </a:moveTo>
                    <a:cubicBezTo>
                      <a:pt x="41" y="39"/>
                      <a:pt x="41" y="39"/>
                      <a:pt x="41" y="39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71" y="48"/>
                      <a:pt x="71" y="48"/>
                      <a:pt x="71" y="48"/>
                    </a:cubicBezTo>
                    <a:lnTo>
                      <a:pt x="71" y="39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52" name="Freeform 123">
                <a:extLst>
                  <a:ext uri="{FF2B5EF4-FFF2-40B4-BE49-F238E27FC236}">
                    <a16:creationId xmlns:a16="http://schemas.microsoft.com/office/drawing/2014/main" id="{C9F98AFE-A9E3-9EF8-BBD7-F431EF31BE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03163" y="4941888"/>
                <a:ext cx="73025" cy="82550"/>
              </a:xfrm>
              <a:custGeom>
                <a:avLst/>
                <a:gdLst>
                  <a:gd name="T0" fmla="*/ 66 w 68"/>
                  <a:gd name="T1" fmla="*/ 57 h 77"/>
                  <a:gd name="T2" fmla="*/ 56 w 68"/>
                  <a:gd name="T3" fmla="*/ 57 h 77"/>
                  <a:gd name="T4" fmla="*/ 56 w 68"/>
                  <a:gd name="T5" fmla="*/ 0 h 77"/>
                  <a:gd name="T6" fmla="*/ 66 w 68"/>
                  <a:gd name="T7" fmla="*/ 0 h 77"/>
                  <a:gd name="T8" fmla="*/ 66 w 68"/>
                  <a:gd name="T9" fmla="*/ 57 h 77"/>
                  <a:gd name="T10" fmla="*/ 68 w 68"/>
                  <a:gd name="T11" fmla="*/ 77 h 77"/>
                  <a:gd name="T12" fmla="*/ 14 w 68"/>
                  <a:gd name="T13" fmla="*/ 77 h 77"/>
                  <a:gd name="T14" fmla="*/ 14 w 68"/>
                  <a:gd name="T15" fmla="*/ 53 h 77"/>
                  <a:gd name="T16" fmla="*/ 24 w 68"/>
                  <a:gd name="T17" fmla="*/ 53 h 77"/>
                  <a:gd name="T18" fmla="*/ 24 w 68"/>
                  <a:gd name="T19" fmla="*/ 68 h 77"/>
                  <a:gd name="T20" fmla="*/ 68 w 68"/>
                  <a:gd name="T21" fmla="*/ 68 h 77"/>
                  <a:gd name="T22" fmla="*/ 68 w 68"/>
                  <a:gd name="T23" fmla="*/ 77 h 77"/>
                  <a:gd name="T24" fmla="*/ 48 w 68"/>
                  <a:gd name="T25" fmla="*/ 38 h 77"/>
                  <a:gd name="T26" fmla="*/ 43 w 68"/>
                  <a:gd name="T27" fmla="*/ 46 h 77"/>
                  <a:gd name="T28" fmla="*/ 38 w 68"/>
                  <a:gd name="T29" fmla="*/ 43 h 77"/>
                  <a:gd name="T30" fmla="*/ 31 w 68"/>
                  <a:gd name="T31" fmla="*/ 38 h 77"/>
                  <a:gd name="T32" fmla="*/ 28 w 68"/>
                  <a:gd name="T33" fmla="*/ 34 h 77"/>
                  <a:gd name="T34" fmla="*/ 25 w 68"/>
                  <a:gd name="T35" fmla="*/ 30 h 77"/>
                  <a:gd name="T36" fmla="*/ 22 w 68"/>
                  <a:gd name="T37" fmla="*/ 35 h 77"/>
                  <a:gd name="T38" fmla="*/ 17 w 68"/>
                  <a:gd name="T39" fmla="*/ 40 h 77"/>
                  <a:gd name="T40" fmla="*/ 12 w 68"/>
                  <a:gd name="T41" fmla="*/ 45 h 77"/>
                  <a:gd name="T42" fmla="*/ 6 w 68"/>
                  <a:gd name="T43" fmla="*/ 48 h 77"/>
                  <a:gd name="T44" fmla="*/ 0 w 68"/>
                  <a:gd name="T45" fmla="*/ 41 h 77"/>
                  <a:gd name="T46" fmla="*/ 7 w 68"/>
                  <a:gd name="T47" fmla="*/ 36 h 77"/>
                  <a:gd name="T48" fmla="*/ 14 w 68"/>
                  <a:gd name="T49" fmla="*/ 29 h 77"/>
                  <a:gd name="T50" fmla="*/ 18 w 68"/>
                  <a:gd name="T51" fmla="*/ 20 h 77"/>
                  <a:gd name="T52" fmla="*/ 20 w 68"/>
                  <a:gd name="T53" fmla="*/ 10 h 77"/>
                  <a:gd name="T54" fmla="*/ 20 w 68"/>
                  <a:gd name="T55" fmla="*/ 2 h 77"/>
                  <a:gd name="T56" fmla="*/ 30 w 68"/>
                  <a:gd name="T57" fmla="*/ 2 h 77"/>
                  <a:gd name="T58" fmla="*/ 30 w 68"/>
                  <a:gd name="T59" fmla="*/ 10 h 77"/>
                  <a:gd name="T60" fmla="*/ 31 w 68"/>
                  <a:gd name="T61" fmla="*/ 20 h 77"/>
                  <a:gd name="T62" fmla="*/ 35 w 68"/>
                  <a:gd name="T63" fmla="*/ 28 h 77"/>
                  <a:gd name="T64" fmla="*/ 42 w 68"/>
                  <a:gd name="T65" fmla="*/ 34 h 77"/>
                  <a:gd name="T66" fmla="*/ 48 w 68"/>
                  <a:gd name="T67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" h="77">
                    <a:moveTo>
                      <a:pt x="66" y="57"/>
                    </a:moveTo>
                    <a:cubicBezTo>
                      <a:pt x="56" y="57"/>
                      <a:pt x="56" y="57"/>
                      <a:pt x="56" y="57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66" y="57"/>
                    </a:lnTo>
                    <a:close/>
                    <a:moveTo>
                      <a:pt x="68" y="77"/>
                    </a:moveTo>
                    <a:cubicBezTo>
                      <a:pt x="14" y="77"/>
                      <a:pt x="14" y="77"/>
                      <a:pt x="14" y="77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68" y="68"/>
                      <a:pt x="68" y="68"/>
                      <a:pt x="68" y="68"/>
                    </a:cubicBezTo>
                    <a:lnTo>
                      <a:pt x="68" y="77"/>
                    </a:lnTo>
                    <a:close/>
                    <a:moveTo>
                      <a:pt x="48" y="38"/>
                    </a:moveTo>
                    <a:cubicBezTo>
                      <a:pt x="43" y="46"/>
                      <a:pt x="43" y="46"/>
                      <a:pt x="43" y="46"/>
                    </a:cubicBezTo>
                    <a:cubicBezTo>
                      <a:pt x="42" y="45"/>
                      <a:pt x="40" y="44"/>
                      <a:pt x="38" y="43"/>
                    </a:cubicBezTo>
                    <a:cubicBezTo>
                      <a:pt x="35" y="42"/>
                      <a:pt x="33" y="40"/>
                      <a:pt x="31" y="38"/>
                    </a:cubicBezTo>
                    <a:cubicBezTo>
                      <a:pt x="30" y="37"/>
                      <a:pt x="29" y="36"/>
                      <a:pt x="28" y="34"/>
                    </a:cubicBezTo>
                    <a:cubicBezTo>
                      <a:pt x="27" y="33"/>
                      <a:pt x="26" y="31"/>
                      <a:pt x="25" y="30"/>
                    </a:cubicBezTo>
                    <a:cubicBezTo>
                      <a:pt x="24" y="31"/>
                      <a:pt x="23" y="33"/>
                      <a:pt x="22" y="35"/>
                    </a:cubicBezTo>
                    <a:cubicBezTo>
                      <a:pt x="20" y="36"/>
                      <a:pt x="19" y="38"/>
                      <a:pt x="17" y="40"/>
                    </a:cubicBezTo>
                    <a:cubicBezTo>
                      <a:pt x="15" y="42"/>
                      <a:pt x="13" y="43"/>
                      <a:pt x="12" y="45"/>
                    </a:cubicBezTo>
                    <a:cubicBezTo>
                      <a:pt x="10" y="46"/>
                      <a:pt x="8" y="47"/>
                      <a:pt x="6" y="4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0"/>
                      <a:pt x="5" y="38"/>
                      <a:pt x="7" y="36"/>
                    </a:cubicBezTo>
                    <a:cubicBezTo>
                      <a:pt x="9" y="34"/>
                      <a:pt x="12" y="32"/>
                      <a:pt x="14" y="29"/>
                    </a:cubicBezTo>
                    <a:cubicBezTo>
                      <a:pt x="16" y="26"/>
                      <a:pt x="18" y="23"/>
                      <a:pt x="18" y="20"/>
                    </a:cubicBezTo>
                    <a:cubicBezTo>
                      <a:pt x="19" y="17"/>
                      <a:pt x="20" y="14"/>
                      <a:pt x="20" y="1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13"/>
                      <a:pt x="30" y="17"/>
                      <a:pt x="31" y="20"/>
                    </a:cubicBezTo>
                    <a:cubicBezTo>
                      <a:pt x="32" y="23"/>
                      <a:pt x="33" y="25"/>
                      <a:pt x="35" y="28"/>
                    </a:cubicBezTo>
                    <a:cubicBezTo>
                      <a:pt x="37" y="30"/>
                      <a:pt x="39" y="32"/>
                      <a:pt x="42" y="34"/>
                    </a:cubicBezTo>
                    <a:cubicBezTo>
                      <a:pt x="44" y="36"/>
                      <a:pt x="47" y="37"/>
                      <a:pt x="48" y="38"/>
                    </a:cubicBez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53" name="Freeform 124">
                <a:extLst>
                  <a:ext uri="{FF2B5EF4-FFF2-40B4-BE49-F238E27FC236}">
                    <a16:creationId xmlns:a16="http://schemas.microsoft.com/office/drawing/2014/main" id="{CE39ECEE-254B-DFC3-AB59-8310B8AAF5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14288" y="4941888"/>
                <a:ext cx="68263" cy="82550"/>
              </a:xfrm>
              <a:custGeom>
                <a:avLst/>
                <a:gdLst>
                  <a:gd name="T0" fmla="*/ 28 w 64"/>
                  <a:gd name="T1" fmla="*/ 15 h 77"/>
                  <a:gd name="T2" fmla="*/ 30 w 64"/>
                  <a:gd name="T3" fmla="*/ 23 h 77"/>
                  <a:gd name="T4" fmla="*/ 28 w 64"/>
                  <a:gd name="T5" fmla="*/ 31 h 77"/>
                  <a:gd name="T6" fmla="*/ 20 w 64"/>
                  <a:gd name="T7" fmla="*/ 34 h 77"/>
                  <a:gd name="T8" fmla="*/ 13 w 64"/>
                  <a:gd name="T9" fmla="*/ 31 h 77"/>
                  <a:gd name="T10" fmla="*/ 10 w 64"/>
                  <a:gd name="T11" fmla="*/ 23 h 77"/>
                  <a:gd name="T12" fmla="*/ 13 w 64"/>
                  <a:gd name="T13" fmla="*/ 15 h 77"/>
                  <a:gd name="T14" fmla="*/ 20 w 64"/>
                  <a:gd name="T15" fmla="*/ 12 h 77"/>
                  <a:gd name="T16" fmla="*/ 28 w 64"/>
                  <a:gd name="T17" fmla="*/ 15 h 77"/>
                  <a:gd name="T18" fmla="*/ 29 w 64"/>
                  <a:gd name="T19" fmla="*/ 5 h 77"/>
                  <a:gd name="T20" fmla="*/ 20 w 64"/>
                  <a:gd name="T21" fmla="*/ 3 h 77"/>
                  <a:gd name="T22" fmla="*/ 6 w 64"/>
                  <a:gd name="T23" fmla="*/ 9 h 77"/>
                  <a:gd name="T24" fmla="*/ 0 w 64"/>
                  <a:gd name="T25" fmla="*/ 23 h 77"/>
                  <a:gd name="T26" fmla="*/ 6 w 64"/>
                  <a:gd name="T27" fmla="*/ 37 h 77"/>
                  <a:gd name="T28" fmla="*/ 20 w 64"/>
                  <a:gd name="T29" fmla="*/ 43 h 77"/>
                  <a:gd name="T30" fmla="*/ 29 w 64"/>
                  <a:gd name="T31" fmla="*/ 41 h 77"/>
                  <a:gd name="T32" fmla="*/ 36 w 64"/>
                  <a:gd name="T33" fmla="*/ 35 h 77"/>
                  <a:gd name="T34" fmla="*/ 53 w 64"/>
                  <a:gd name="T35" fmla="*/ 35 h 77"/>
                  <a:gd name="T36" fmla="*/ 53 w 64"/>
                  <a:gd name="T37" fmla="*/ 57 h 77"/>
                  <a:gd name="T38" fmla="*/ 63 w 64"/>
                  <a:gd name="T39" fmla="*/ 57 h 77"/>
                  <a:gd name="T40" fmla="*/ 63 w 64"/>
                  <a:gd name="T41" fmla="*/ 0 h 77"/>
                  <a:gd name="T42" fmla="*/ 53 w 64"/>
                  <a:gd name="T43" fmla="*/ 0 h 77"/>
                  <a:gd name="T44" fmla="*/ 53 w 64"/>
                  <a:gd name="T45" fmla="*/ 10 h 77"/>
                  <a:gd name="T46" fmla="*/ 36 w 64"/>
                  <a:gd name="T47" fmla="*/ 10 h 77"/>
                  <a:gd name="T48" fmla="*/ 29 w 64"/>
                  <a:gd name="T49" fmla="*/ 5 h 77"/>
                  <a:gd name="T50" fmla="*/ 40 w 64"/>
                  <a:gd name="T51" fmla="*/ 25 h 77"/>
                  <a:gd name="T52" fmla="*/ 40 w 64"/>
                  <a:gd name="T53" fmla="*/ 23 h 77"/>
                  <a:gd name="T54" fmla="*/ 40 w 64"/>
                  <a:gd name="T55" fmla="*/ 21 h 77"/>
                  <a:gd name="T56" fmla="*/ 40 w 64"/>
                  <a:gd name="T57" fmla="*/ 19 h 77"/>
                  <a:gd name="T58" fmla="*/ 53 w 64"/>
                  <a:gd name="T59" fmla="*/ 19 h 77"/>
                  <a:gd name="T60" fmla="*/ 53 w 64"/>
                  <a:gd name="T61" fmla="*/ 26 h 77"/>
                  <a:gd name="T62" fmla="*/ 40 w 64"/>
                  <a:gd name="T63" fmla="*/ 26 h 77"/>
                  <a:gd name="T64" fmla="*/ 40 w 64"/>
                  <a:gd name="T65" fmla="*/ 25 h 77"/>
                  <a:gd name="T66" fmla="*/ 64 w 64"/>
                  <a:gd name="T67" fmla="*/ 68 h 77"/>
                  <a:gd name="T68" fmla="*/ 20 w 64"/>
                  <a:gd name="T69" fmla="*/ 68 h 77"/>
                  <a:gd name="T70" fmla="*/ 20 w 64"/>
                  <a:gd name="T71" fmla="*/ 52 h 77"/>
                  <a:gd name="T72" fmla="*/ 11 w 64"/>
                  <a:gd name="T73" fmla="*/ 52 h 77"/>
                  <a:gd name="T74" fmla="*/ 11 w 64"/>
                  <a:gd name="T75" fmla="*/ 77 h 77"/>
                  <a:gd name="T76" fmla="*/ 64 w 64"/>
                  <a:gd name="T77" fmla="*/ 77 h 77"/>
                  <a:gd name="T78" fmla="*/ 64 w 64"/>
                  <a:gd name="T79" fmla="*/ 6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77">
                    <a:moveTo>
                      <a:pt x="28" y="15"/>
                    </a:moveTo>
                    <a:cubicBezTo>
                      <a:pt x="30" y="17"/>
                      <a:pt x="30" y="20"/>
                      <a:pt x="30" y="23"/>
                    </a:cubicBezTo>
                    <a:cubicBezTo>
                      <a:pt x="30" y="26"/>
                      <a:pt x="30" y="28"/>
                      <a:pt x="28" y="31"/>
                    </a:cubicBezTo>
                    <a:cubicBezTo>
                      <a:pt x="26" y="33"/>
                      <a:pt x="24" y="34"/>
                      <a:pt x="20" y="34"/>
                    </a:cubicBezTo>
                    <a:cubicBezTo>
                      <a:pt x="17" y="34"/>
                      <a:pt x="14" y="33"/>
                      <a:pt x="13" y="31"/>
                    </a:cubicBezTo>
                    <a:cubicBezTo>
                      <a:pt x="11" y="28"/>
                      <a:pt x="10" y="26"/>
                      <a:pt x="10" y="23"/>
                    </a:cubicBezTo>
                    <a:cubicBezTo>
                      <a:pt x="10" y="20"/>
                      <a:pt x="11" y="17"/>
                      <a:pt x="13" y="15"/>
                    </a:cubicBezTo>
                    <a:cubicBezTo>
                      <a:pt x="14" y="13"/>
                      <a:pt x="17" y="12"/>
                      <a:pt x="20" y="12"/>
                    </a:cubicBezTo>
                    <a:cubicBezTo>
                      <a:pt x="24" y="12"/>
                      <a:pt x="26" y="13"/>
                      <a:pt x="28" y="15"/>
                    </a:cubicBezTo>
                    <a:close/>
                    <a:moveTo>
                      <a:pt x="29" y="5"/>
                    </a:moveTo>
                    <a:cubicBezTo>
                      <a:pt x="27" y="3"/>
                      <a:pt x="24" y="3"/>
                      <a:pt x="20" y="3"/>
                    </a:cubicBezTo>
                    <a:cubicBezTo>
                      <a:pt x="14" y="3"/>
                      <a:pt x="10" y="5"/>
                      <a:pt x="6" y="9"/>
                    </a:cubicBezTo>
                    <a:cubicBezTo>
                      <a:pt x="2" y="12"/>
                      <a:pt x="0" y="17"/>
                      <a:pt x="0" y="23"/>
                    </a:cubicBezTo>
                    <a:cubicBezTo>
                      <a:pt x="0" y="28"/>
                      <a:pt x="2" y="33"/>
                      <a:pt x="6" y="37"/>
                    </a:cubicBezTo>
                    <a:cubicBezTo>
                      <a:pt x="10" y="41"/>
                      <a:pt x="14" y="43"/>
                      <a:pt x="20" y="43"/>
                    </a:cubicBezTo>
                    <a:cubicBezTo>
                      <a:pt x="24" y="43"/>
                      <a:pt x="27" y="42"/>
                      <a:pt x="29" y="41"/>
                    </a:cubicBezTo>
                    <a:cubicBezTo>
                      <a:pt x="32" y="39"/>
                      <a:pt x="34" y="37"/>
                      <a:pt x="36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8"/>
                      <a:pt x="32" y="6"/>
                      <a:pt x="29" y="5"/>
                    </a:cubicBezTo>
                    <a:close/>
                    <a:moveTo>
                      <a:pt x="40" y="25"/>
                    </a:moveTo>
                    <a:cubicBezTo>
                      <a:pt x="40" y="24"/>
                      <a:pt x="40" y="23"/>
                      <a:pt x="40" y="23"/>
                    </a:cubicBezTo>
                    <a:cubicBezTo>
                      <a:pt x="40" y="22"/>
                      <a:pt x="40" y="22"/>
                      <a:pt x="40" y="21"/>
                    </a:cubicBezTo>
                    <a:cubicBezTo>
                      <a:pt x="40" y="20"/>
                      <a:pt x="40" y="20"/>
                      <a:pt x="40" y="19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5"/>
                      <a:pt x="40" y="25"/>
                    </a:cubicBezTo>
                    <a:close/>
                    <a:moveTo>
                      <a:pt x="64" y="68"/>
                    </a:moveTo>
                    <a:cubicBezTo>
                      <a:pt x="20" y="68"/>
                      <a:pt x="20" y="68"/>
                      <a:pt x="20" y="68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64" y="77"/>
                      <a:pt x="64" y="77"/>
                      <a:pt x="64" y="77"/>
                    </a:cubicBezTo>
                    <a:lnTo>
                      <a:pt x="64" y="68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54" name="Freeform 125">
                <a:extLst>
                  <a:ext uri="{FF2B5EF4-FFF2-40B4-BE49-F238E27FC236}">
                    <a16:creationId xmlns:a16="http://schemas.microsoft.com/office/drawing/2014/main" id="{0ACA6534-1876-E8B6-6638-FC10475507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9063" y="4946651"/>
                <a:ext cx="76200" cy="79375"/>
              </a:xfrm>
              <a:custGeom>
                <a:avLst/>
                <a:gdLst>
                  <a:gd name="T0" fmla="*/ 71 w 71"/>
                  <a:gd name="T1" fmla="*/ 42 h 75"/>
                  <a:gd name="T2" fmla="*/ 39 w 71"/>
                  <a:gd name="T3" fmla="*/ 42 h 75"/>
                  <a:gd name="T4" fmla="*/ 39 w 71"/>
                  <a:gd name="T5" fmla="*/ 75 h 75"/>
                  <a:gd name="T6" fmla="*/ 29 w 71"/>
                  <a:gd name="T7" fmla="*/ 75 h 75"/>
                  <a:gd name="T8" fmla="*/ 29 w 71"/>
                  <a:gd name="T9" fmla="*/ 42 h 75"/>
                  <a:gd name="T10" fmla="*/ 0 w 71"/>
                  <a:gd name="T11" fmla="*/ 42 h 75"/>
                  <a:gd name="T12" fmla="*/ 0 w 71"/>
                  <a:gd name="T13" fmla="*/ 33 h 75"/>
                  <a:gd name="T14" fmla="*/ 49 w 71"/>
                  <a:gd name="T15" fmla="*/ 33 h 75"/>
                  <a:gd name="T16" fmla="*/ 51 w 71"/>
                  <a:gd name="T17" fmla="*/ 23 h 75"/>
                  <a:gd name="T18" fmla="*/ 53 w 71"/>
                  <a:gd name="T19" fmla="*/ 9 h 75"/>
                  <a:gd name="T20" fmla="*/ 8 w 71"/>
                  <a:gd name="T21" fmla="*/ 9 h 75"/>
                  <a:gd name="T22" fmla="*/ 8 w 71"/>
                  <a:gd name="T23" fmla="*/ 0 h 75"/>
                  <a:gd name="T24" fmla="*/ 64 w 71"/>
                  <a:gd name="T25" fmla="*/ 0 h 75"/>
                  <a:gd name="T26" fmla="*/ 63 w 71"/>
                  <a:gd name="T27" fmla="*/ 8 h 75"/>
                  <a:gd name="T28" fmla="*/ 62 w 71"/>
                  <a:gd name="T29" fmla="*/ 19 h 75"/>
                  <a:gd name="T30" fmla="*/ 60 w 71"/>
                  <a:gd name="T31" fmla="*/ 27 h 75"/>
                  <a:gd name="T32" fmla="*/ 59 w 71"/>
                  <a:gd name="T33" fmla="*/ 33 h 75"/>
                  <a:gd name="T34" fmla="*/ 71 w 71"/>
                  <a:gd name="T35" fmla="*/ 33 h 75"/>
                  <a:gd name="T36" fmla="*/ 71 w 71"/>
                  <a:gd name="T37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1" h="75">
                    <a:moveTo>
                      <a:pt x="71" y="42"/>
                    </a:move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50" y="31"/>
                      <a:pt x="51" y="28"/>
                      <a:pt x="51" y="23"/>
                    </a:cubicBezTo>
                    <a:cubicBezTo>
                      <a:pt x="52" y="18"/>
                      <a:pt x="53" y="13"/>
                      <a:pt x="53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2"/>
                      <a:pt x="64" y="4"/>
                      <a:pt x="63" y="8"/>
                    </a:cubicBezTo>
                    <a:cubicBezTo>
                      <a:pt x="63" y="13"/>
                      <a:pt x="62" y="16"/>
                      <a:pt x="62" y="19"/>
                    </a:cubicBezTo>
                    <a:cubicBezTo>
                      <a:pt x="61" y="22"/>
                      <a:pt x="61" y="25"/>
                      <a:pt x="60" y="27"/>
                    </a:cubicBezTo>
                    <a:cubicBezTo>
                      <a:pt x="60" y="30"/>
                      <a:pt x="59" y="32"/>
                      <a:pt x="59" y="33"/>
                    </a:cubicBezTo>
                    <a:cubicBezTo>
                      <a:pt x="71" y="33"/>
                      <a:pt x="71" y="33"/>
                      <a:pt x="71" y="33"/>
                    </a:cubicBezTo>
                    <a:lnTo>
                      <a:pt x="71" y="42"/>
                    </a:ln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55" name="Freeform 126">
                <a:extLst>
                  <a:ext uri="{FF2B5EF4-FFF2-40B4-BE49-F238E27FC236}">
                    <a16:creationId xmlns:a16="http://schemas.microsoft.com/office/drawing/2014/main" id="{1766729E-8CDA-4A9C-05A4-715101B546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930188" y="4941888"/>
                <a:ext cx="69850" cy="82550"/>
              </a:xfrm>
              <a:custGeom>
                <a:avLst/>
                <a:gdLst>
                  <a:gd name="T0" fmla="*/ 32 w 65"/>
                  <a:gd name="T1" fmla="*/ 10 h 78"/>
                  <a:gd name="T2" fmla="*/ 35 w 65"/>
                  <a:gd name="T3" fmla="*/ 14 h 78"/>
                  <a:gd name="T4" fmla="*/ 32 w 65"/>
                  <a:gd name="T5" fmla="*/ 19 h 78"/>
                  <a:gd name="T6" fmla="*/ 25 w 65"/>
                  <a:gd name="T7" fmla="*/ 21 h 78"/>
                  <a:gd name="T8" fmla="*/ 17 w 65"/>
                  <a:gd name="T9" fmla="*/ 19 h 78"/>
                  <a:gd name="T10" fmla="*/ 15 w 65"/>
                  <a:gd name="T11" fmla="*/ 14 h 78"/>
                  <a:gd name="T12" fmla="*/ 17 w 65"/>
                  <a:gd name="T13" fmla="*/ 10 h 78"/>
                  <a:gd name="T14" fmla="*/ 25 w 65"/>
                  <a:gd name="T15" fmla="*/ 8 h 78"/>
                  <a:gd name="T16" fmla="*/ 32 w 65"/>
                  <a:gd name="T17" fmla="*/ 10 h 78"/>
                  <a:gd name="T18" fmla="*/ 64 w 65"/>
                  <a:gd name="T19" fmla="*/ 1 h 78"/>
                  <a:gd name="T20" fmla="*/ 54 w 65"/>
                  <a:gd name="T21" fmla="*/ 1 h 78"/>
                  <a:gd name="T22" fmla="*/ 54 w 65"/>
                  <a:gd name="T23" fmla="*/ 46 h 78"/>
                  <a:gd name="T24" fmla="*/ 38 w 65"/>
                  <a:gd name="T25" fmla="*/ 46 h 78"/>
                  <a:gd name="T26" fmla="*/ 38 w 65"/>
                  <a:gd name="T27" fmla="*/ 54 h 78"/>
                  <a:gd name="T28" fmla="*/ 54 w 65"/>
                  <a:gd name="T29" fmla="*/ 54 h 78"/>
                  <a:gd name="T30" fmla="*/ 54 w 65"/>
                  <a:gd name="T31" fmla="*/ 61 h 78"/>
                  <a:gd name="T32" fmla="*/ 64 w 65"/>
                  <a:gd name="T33" fmla="*/ 61 h 78"/>
                  <a:gd name="T34" fmla="*/ 64 w 65"/>
                  <a:gd name="T35" fmla="*/ 1 h 78"/>
                  <a:gd name="T36" fmla="*/ 52 w 65"/>
                  <a:gd name="T37" fmla="*/ 31 h 78"/>
                  <a:gd name="T38" fmla="*/ 40 w 65"/>
                  <a:gd name="T39" fmla="*/ 32 h 78"/>
                  <a:gd name="T40" fmla="*/ 24 w 65"/>
                  <a:gd name="T41" fmla="*/ 33 h 78"/>
                  <a:gd name="T42" fmla="*/ 0 w 65"/>
                  <a:gd name="T43" fmla="*/ 33 h 78"/>
                  <a:gd name="T44" fmla="*/ 0 w 65"/>
                  <a:gd name="T45" fmla="*/ 43 h 78"/>
                  <a:gd name="T46" fmla="*/ 16 w 65"/>
                  <a:gd name="T47" fmla="*/ 43 h 78"/>
                  <a:gd name="T48" fmla="*/ 16 w 65"/>
                  <a:gd name="T49" fmla="*/ 56 h 78"/>
                  <a:gd name="T50" fmla="*/ 26 w 65"/>
                  <a:gd name="T51" fmla="*/ 56 h 78"/>
                  <a:gd name="T52" fmla="*/ 26 w 65"/>
                  <a:gd name="T53" fmla="*/ 42 h 78"/>
                  <a:gd name="T54" fmla="*/ 39 w 65"/>
                  <a:gd name="T55" fmla="*/ 42 h 78"/>
                  <a:gd name="T56" fmla="*/ 52 w 65"/>
                  <a:gd name="T57" fmla="*/ 40 h 78"/>
                  <a:gd name="T58" fmla="*/ 52 w 65"/>
                  <a:gd name="T59" fmla="*/ 31 h 78"/>
                  <a:gd name="T60" fmla="*/ 65 w 65"/>
                  <a:gd name="T61" fmla="*/ 69 h 78"/>
                  <a:gd name="T62" fmla="*/ 21 w 65"/>
                  <a:gd name="T63" fmla="*/ 69 h 78"/>
                  <a:gd name="T64" fmla="*/ 21 w 65"/>
                  <a:gd name="T65" fmla="*/ 59 h 78"/>
                  <a:gd name="T66" fmla="*/ 12 w 65"/>
                  <a:gd name="T67" fmla="*/ 59 h 78"/>
                  <a:gd name="T68" fmla="*/ 12 w 65"/>
                  <a:gd name="T69" fmla="*/ 78 h 78"/>
                  <a:gd name="T70" fmla="*/ 65 w 65"/>
                  <a:gd name="T71" fmla="*/ 78 h 78"/>
                  <a:gd name="T72" fmla="*/ 65 w 65"/>
                  <a:gd name="T73" fmla="*/ 69 h 78"/>
                  <a:gd name="T74" fmla="*/ 10 w 65"/>
                  <a:gd name="T75" fmla="*/ 4 h 78"/>
                  <a:gd name="T76" fmla="*/ 6 w 65"/>
                  <a:gd name="T77" fmla="*/ 14 h 78"/>
                  <a:gd name="T78" fmla="*/ 10 w 65"/>
                  <a:gd name="T79" fmla="*/ 25 h 78"/>
                  <a:gd name="T80" fmla="*/ 25 w 65"/>
                  <a:gd name="T81" fmla="*/ 29 h 78"/>
                  <a:gd name="T82" fmla="*/ 39 w 65"/>
                  <a:gd name="T83" fmla="*/ 25 h 78"/>
                  <a:gd name="T84" fmla="*/ 44 w 65"/>
                  <a:gd name="T85" fmla="*/ 14 h 78"/>
                  <a:gd name="T86" fmla="*/ 39 w 65"/>
                  <a:gd name="T87" fmla="*/ 4 h 78"/>
                  <a:gd name="T88" fmla="*/ 25 w 65"/>
                  <a:gd name="T89" fmla="*/ 0 h 78"/>
                  <a:gd name="T90" fmla="*/ 10 w 65"/>
                  <a:gd name="T91" fmla="*/ 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5" h="78">
                    <a:moveTo>
                      <a:pt x="32" y="10"/>
                    </a:moveTo>
                    <a:cubicBezTo>
                      <a:pt x="34" y="12"/>
                      <a:pt x="35" y="13"/>
                      <a:pt x="35" y="14"/>
                    </a:cubicBezTo>
                    <a:cubicBezTo>
                      <a:pt x="35" y="16"/>
                      <a:pt x="34" y="17"/>
                      <a:pt x="32" y="19"/>
                    </a:cubicBezTo>
                    <a:cubicBezTo>
                      <a:pt x="31" y="20"/>
                      <a:pt x="28" y="21"/>
                      <a:pt x="25" y="21"/>
                    </a:cubicBezTo>
                    <a:cubicBezTo>
                      <a:pt x="21" y="21"/>
                      <a:pt x="19" y="20"/>
                      <a:pt x="17" y="19"/>
                    </a:cubicBezTo>
                    <a:cubicBezTo>
                      <a:pt x="16" y="17"/>
                      <a:pt x="15" y="16"/>
                      <a:pt x="15" y="14"/>
                    </a:cubicBezTo>
                    <a:cubicBezTo>
                      <a:pt x="15" y="13"/>
                      <a:pt x="16" y="12"/>
                      <a:pt x="17" y="10"/>
                    </a:cubicBezTo>
                    <a:cubicBezTo>
                      <a:pt x="19" y="8"/>
                      <a:pt x="21" y="8"/>
                      <a:pt x="25" y="8"/>
                    </a:cubicBezTo>
                    <a:cubicBezTo>
                      <a:pt x="28" y="8"/>
                      <a:pt x="31" y="8"/>
                      <a:pt x="32" y="10"/>
                    </a:cubicBezTo>
                    <a:close/>
                    <a:moveTo>
                      <a:pt x="64" y="1"/>
                    </a:moveTo>
                    <a:cubicBezTo>
                      <a:pt x="54" y="1"/>
                      <a:pt x="54" y="1"/>
                      <a:pt x="54" y="1"/>
                    </a:cubicBezTo>
                    <a:cubicBezTo>
                      <a:pt x="54" y="46"/>
                      <a:pt x="54" y="46"/>
                      <a:pt x="54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4" y="61"/>
                      <a:pt x="54" y="61"/>
                      <a:pt x="54" y="61"/>
                    </a:cubicBezTo>
                    <a:cubicBezTo>
                      <a:pt x="64" y="61"/>
                      <a:pt x="64" y="61"/>
                      <a:pt x="64" y="61"/>
                    </a:cubicBezTo>
                    <a:lnTo>
                      <a:pt x="64" y="1"/>
                    </a:lnTo>
                    <a:close/>
                    <a:moveTo>
                      <a:pt x="52" y="31"/>
                    </a:moveTo>
                    <a:cubicBezTo>
                      <a:pt x="50" y="31"/>
                      <a:pt x="46" y="32"/>
                      <a:pt x="40" y="32"/>
                    </a:cubicBezTo>
                    <a:cubicBezTo>
                      <a:pt x="33" y="33"/>
                      <a:pt x="28" y="33"/>
                      <a:pt x="24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9" y="42"/>
                      <a:pt x="33" y="42"/>
                      <a:pt x="39" y="42"/>
                    </a:cubicBezTo>
                    <a:cubicBezTo>
                      <a:pt x="45" y="41"/>
                      <a:pt x="49" y="41"/>
                      <a:pt x="52" y="40"/>
                    </a:cubicBezTo>
                    <a:lnTo>
                      <a:pt x="52" y="31"/>
                    </a:lnTo>
                    <a:close/>
                    <a:moveTo>
                      <a:pt x="65" y="69"/>
                    </a:move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59"/>
                      <a:pt x="21" y="59"/>
                      <a:pt x="21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65" y="78"/>
                      <a:pt x="65" y="78"/>
                      <a:pt x="65" y="78"/>
                    </a:cubicBezTo>
                    <a:lnTo>
                      <a:pt x="65" y="69"/>
                    </a:lnTo>
                    <a:close/>
                    <a:moveTo>
                      <a:pt x="10" y="4"/>
                    </a:moveTo>
                    <a:cubicBezTo>
                      <a:pt x="7" y="7"/>
                      <a:pt x="6" y="11"/>
                      <a:pt x="6" y="14"/>
                    </a:cubicBezTo>
                    <a:cubicBezTo>
                      <a:pt x="6" y="18"/>
                      <a:pt x="7" y="22"/>
                      <a:pt x="10" y="25"/>
                    </a:cubicBezTo>
                    <a:cubicBezTo>
                      <a:pt x="14" y="28"/>
                      <a:pt x="18" y="29"/>
                      <a:pt x="25" y="29"/>
                    </a:cubicBezTo>
                    <a:cubicBezTo>
                      <a:pt x="31" y="29"/>
                      <a:pt x="36" y="28"/>
                      <a:pt x="39" y="25"/>
                    </a:cubicBezTo>
                    <a:cubicBezTo>
                      <a:pt x="42" y="22"/>
                      <a:pt x="44" y="18"/>
                      <a:pt x="44" y="14"/>
                    </a:cubicBezTo>
                    <a:cubicBezTo>
                      <a:pt x="44" y="11"/>
                      <a:pt x="42" y="7"/>
                      <a:pt x="39" y="4"/>
                    </a:cubicBezTo>
                    <a:cubicBezTo>
                      <a:pt x="36" y="1"/>
                      <a:pt x="31" y="0"/>
                      <a:pt x="25" y="0"/>
                    </a:cubicBezTo>
                    <a:cubicBezTo>
                      <a:pt x="18" y="0"/>
                      <a:pt x="14" y="1"/>
                      <a:pt x="10" y="4"/>
                    </a:cubicBezTo>
                    <a:close/>
                  </a:path>
                </a:pathLst>
              </a:custGeom>
              <a:solidFill>
                <a:srgbClr val="006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badi" panose="020B0604020104020204" pitchFamily="34" charset="0"/>
                </a:endParaRPr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297156E-377D-480E-9CEA-AA909757E1E7}"/>
              </a:ext>
            </a:extLst>
          </p:cNvPr>
          <p:cNvGrpSpPr/>
          <p:nvPr/>
        </p:nvGrpSpPr>
        <p:grpSpPr>
          <a:xfrm>
            <a:off x="5006754" y="1740951"/>
            <a:ext cx="5750126" cy="2645917"/>
            <a:chOff x="5303912" y="1052736"/>
            <a:chExt cx="5750126" cy="264591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F82E5F2-E54E-AA61-3656-71364207DDEB}"/>
                </a:ext>
              </a:extLst>
            </p:cNvPr>
            <p:cNvGrpSpPr/>
            <p:nvPr/>
          </p:nvGrpSpPr>
          <p:grpSpPr>
            <a:xfrm>
              <a:off x="5303912" y="1052736"/>
              <a:ext cx="5745295" cy="2566630"/>
              <a:chOff x="5247249" y="1628040"/>
              <a:chExt cx="4839264" cy="256663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157BCA0-1D9A-407F-8D1C-1103654C3512}"/>
                  </a:ext>
                </a:extLst>
              </p:cNvPr>
              <p:cNvGrpSpPr/>
              <p:nvPr/>
            </p:nvGrpSpPr>
            <p:grpSpPr>
              <a:xfrm>
                <a:off x="5247249" y="1628040"/>
                <a:ext cx="4839264" cy="562813"/>
                <a:chOff x="3723249" y="1936150"/>
                <a:chExt cx="4839264" cy="562813"/>
              </a:xfrm>
            </p:grpSpPr>
            <p:sp>
              <p:nvSpPr>
                <p:cNvPr id="51" name="사각형: 둥근 모서리 50">
                  <a:extLst>
                    <a:ext uri="{FF2B5EF4-FFF2-40B4-BE49-F238E27FC236}">
                      <a16:creationId xmlns:a16="http://schemas.microsoft.com/office/drawing/2014/main" id="{7119F163-8755-B574-504C-FF8BE3728538}"/>
                    </a:ext>
                  </a:extLst>
                </p:cNvPr>
                <p:cNvSpPr/>
                <p:nvPr/>
              </p:nvSpPr>
              <p:spPr>
                <a:xfrm>
                  <a:off x="3827896" y="1936150"/>
                  <a:ext cx="363104" cy="439937"/>
                </a:xfrm>
                <a:prstGeom prst="roundRect">
                  <a:avLst/>
                </a:prstGeom>
                <a:solidFill>
                  <a:srgbClr val="02259D"/>
                </a:solidFill>
              </p:spPr>
              <p:txBody>
                <a:bodyPr wrap="none" tIns="108000" anchor="ctr" anchorCtr="0">
                  <a:noAutofit/>
                </a:bodyPr>
                <a:lstStyle/>
                <a:p>
                  <a:pPr algn="ctr">
                    <a:spcAft>
                      <a:spcPts val="420"/>
                    </a:spcAft>
                    <a:defRPr/>
                  </a:pPr>
                  <a:r>
                    <a:rPr lang="en-US" altLang="ko-KR" sz="2400" spc="-21" dirty="0">
                      <a:ln>
                        <a:solidFill>
                          <a:srgbClr val="6090C4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Ⅰ</a:t>
                  </a:r>
                </a:p>
              </p:txBody>
            </p: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2491D622-D55E-48CB-2E57-FC47E0B8A26F}"/>
                    </a:ext>
                  </a:extLst>
                </p:cNvPr>
                <p:cNvGrpSpPr/>
                <p:nvPr/>
              </p:nvGrpSpPr>
              <p:grpSpPr>
                <a:xfrm>
                  <a:off x="3723249" y="2425670"/>
                  <a:ext cx="4839264" cy="73293"/>
                  <a:chOff x="-2702675" y="3107024"/>
                  <a:chExt cx="6460590" cy="76687"/>
                </a:xfrm>
              </p:grpSpPr>
              <p:cxnSp>
                <p:nvCxnSpPr>
                  <p:cNvPr id="48" name="직선 연결선 47">
                    <a:extLst>
                      <a:ext uri="{FF2B5EF4-FFF2-40B4-BE49-F238E27FC236}">
                        <a16:creationId xmlns:a16="http://schemas.microsoft.com/office/drawing/2014/main" id="{FE49C360-7257-BD44-EA65-639C13EB66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2702675" y="3107024"/>
                    <a:ext cx="6460590" cy="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직선 연결선 48">
                    <a:extLst>
                      <a:ext uri="{FF2B5EF4-FFF2-40B4-BE49-F238E27FC236}">
                        <a16:creationId xmlns:a16="http://schemas.microsoft.com/office/drawing/2014/main" id="{D0A7989B-2080-C47F-9353-A6874AA76DD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26760" y="3108560"/>
                    <a:ext cx="127082" cy="75151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10F4B6B4-501A-C978-0989-DA46706D7986}"/>
                    </a:ext>
                  </a:extLst>
                </p:cNvPr>
                <p:cNvSpPr/>
                <p:nvPr/>
              </p:nvSpPr>
              <p:spPr>
                <a:xfrm>
                  <a:off x="4212607" y="1956989"/>
                  <a:ext cx="263723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2400" b="1">
                      <a:gradFill>
                        <a:gsLst>
                          <a:gs pos="0">
                            <a:prstClr val="black"/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Cosys AirSim </a:t>
                  </a:r>
                  <a:r>
                    <a:rPr lang="ko-KR" altLang="en-US" sz="2400" b="1">
                      <a:gradFill>
                        <a:gsLst>
                          <a:gs pos="0">
                            <a:prstClr val="black"/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설치</a:t>
                  </a:r>
                  <a:endParaRPr lang="en-US" altLang="ko-KR" sz="2400" b="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path path="circle">
                        <a:fillToRect l="100000" t="100000"/>
                      </a:path>
                    </a:gra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1A5EF20-67B3-066D-54C4-B4383ED241D0}"/>
                  </a:ext>
                </a:extLst>
              </p:cNvPr>
              <p:cNvGrpSpPr/>
              <p:nvPr/>
            </p:nvGrpSpPr>
            <p:grpSpPr>
              <a:xfrm>
                <a:off x="5247249" y="2317373"/>
                <a:ext cx="4839264" cy="562813"/>
                <a:chOff x="3723249" y="2631336"/>
                <a:chExt cx="4839264" cy="562813"/>
              </a:xfrm>
            </p:grpSpPr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5609750A-9FEA-5E19-6828-6014BF01FF97}"/>
                    </a:ext>
                  </a:extLst>
                </p:cNvPr>
                <p:cNvSpPr/>
                <p:nvPr/>
              </p:nvSpPr>
              <p:spPr>
                <a:xfrm>
                  <a:off x="3827896" y="2631336"/>
                  <a:ext cx="363104" cy="439937"/>
                </a:xfrm>
                <a:prstGeom prst="roundRect">
                  <a:avLst/>
                </a:prstGeom>
                <a:solidFill>
                  <a:srgbClr val="02259D"/>
                </a:solidFill>
              </p:spPr>
              <p:txBody>
                <a:bodyPr wrap="none" tIns="108000" anchor="ctr" anchorCtr="0">
                  <a:noAutofit/>
                </a:bodyPr>
                <a:lstStyle/>
                <a:p>
                  <a:pPr algn="ctr">
                    <a:spcAft>
                      <a:spcPts val="420"/>
                    </a:spcAft>
                    <a:defRPr/>
                  </a:pPr>
                  <a:r>
                    <a:rPr lang="en-US" altLang="ko-KR" sz="2400" spc="-21" dirty="0">
                      <a:ln>
                        <a:solidFill>
                          <a:srgbClr val="6090C4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Ⅱ</a:t>
                  </a:r>
                </a:p>
              </p:txBody>
            </p: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F1566AC-CA19-9C1B-F6D8-726EB2A97BD6}"/>
                    </a:ext>
                  </a:extLst>
                </p:cNvPr>
                <p:cNvGrpSpPr/>
                <p:nvPr/>
              </p:nvGrpSpPr>
              <p:grpSpPr>
                <a:xfrm>
                  <a:off x="3723249" y="3120856"/>
                  <a:ext cx="4839264" cy="73293"/>
                  <a:chOff x="-2702675" y="3107024"/>
                  <a:chExt cx="6460590" cy="76687"/>
                </a:xfrm>
              </p:grpSpPr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A7DD0EA6-492A-84CC-4F44-D3B788B49C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2702675" y="3107024"/>
                    <a:ext cx="6460590" cy="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연결선 41">
                    <a:extLst>
                      <a:ext uri="{FF2B5EF4-FFF2-40B4-BE49-F238E27FC236}">
                        <a16:creationId xmlns:a16="http://schemas.microsoft.com/office/drawing/2014/main" id="{B5994312-5A36-93FB-2EF4-78E5BC9F1CF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26760" y="3108560"/>
                    <a:ext cx="127082" cy="75151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A9C16076-37B8-B562-C38C-EE6AF3EB8F37}"/>
                    </a:ext>
                  </a:extLst>
                </p:cNvPr>
                <p:cNvSpPr/>
                <p:nvPr/>
              </p:nvSpPr>
              <p:spPr>
                <a:xfrm>
                  <a:off x="4212607" y="2652175"/>
                  <a:ext cx="34473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2400" b="1">
                      <a:gradFill>
                        <a:gsLst>
                          <a:gs pos="0">
                            <a:prstClr val="black"/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Unreal Engine 5.5.4 </a:t>
                  </a:r>
                  <a:r>
                    <a:rPr lang="ko-KR" altLang="en-US" sz="2400" b="1">
                      <a:gradFill>
                        <a:gsLst>
                          <a:gs pos="0">
                            <a:prstClr val="black"/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설치</a:t>
                  </a:r>
                  <a:endParaRPr lang="en-US" altLang="ko-KR" sz="2400" b="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path path="circle">
                        <a:fillToRect l="100000" t="100000"/>
                      </a:path>
                    </a:gra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19AB43E6-1259-9C9A-15A3-88876F3A62B2}"/>
                  </a:ext>
                </a:extLst>
              </p:cNvPr>
              <p:cNvGrpSpPr/>
              <p:nvPr/>
            </p:nvGrpSpPr>
            <p:grpSpPr>
              <a:xfrm>
                <a:off x="5247249" y="3006706"/>
                <a:ext cx="4839264" cy="1187964"/>
                <a:chOff x="3723249" y="3326523"/>
                <a:chExt cx="4839264" cy="1187964"/>
              </a:xfrm>
            </p:grpSpPr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5404F29-7233-7766-8A00-8AF88CBFFD45}"/>
                    </a:ext>
                  </a:extLst>
                </p:cNvPr>
                <p:cNvSpPr/>
                <p:nvPr/>
              </p:nvSpPr>
              <p:spPr>
                <a:xfrm>
                  <a:off x="3827896" y="3326523"/>
                  <a:ext cx="363104" cy="439937"/>
                </a:xfrm>
                <a:prstGeom prst="roundRect">
                  <a:avLst/>
                </a:prstGeom>
                <a:solidFill>
                  <a:srgbClr val="02259D"/>
                </a:solidFill>
              </p:spPr>
              <p:txBody>
                <a:bodyPr wrap="none" tIns="108000" anchor="ctr" anchorCtr="0">
                  <a:noAutofit/>
                </a:bodyPr>
                <a:lstStyle/>
                <a:p>
                  <a:pPr algn="ctr">
                    <a:spcAft>
                      <a:spcPts val="420"/>
                    </a:spcAft>
                    <a:defRPr/>
                  </a:pPr>
                  <a:r>
                    <a:rPr lang="en-US" altLang="ko-KR" sz="2400" spc="-21" dirty="0">
                      <a:ln>
                        <a:solidFill>
                          <a:srgbClr val="6090C4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Ⅲ</a:t>
                  </a:r>
                </a:p>
              </p:txBody>
            </p: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A9F316BC-BF6B-5D8B-48CB-ED17FFAE7D5E}"/>
                    </a:ext>
                  </a:extLst>
                </p:cNvPr>
                <p:cNvGrpSpPr/>
                <p:nvPr/>
              </p:nvGrpSpPr>
              <p:grpSpPr>
                <a:xfrm>
                  <a:off x="3723249" y="3816043"/>
                  <a:ext cx="4839264" cy="73293"/>
                  <a:chOff x="-2702675" y="3107024"/>
                  <a:chExt cx="6460590" cy="76687"/>
                </a:xfrm>
              </p:grpSpPr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4C7892F5-E635-3A1C-D077-2566503B9C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2702675" y="3107024"/>
                    <a:ext cx="6460590" cy="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7740F482-7F03-E7B8-F642-5A0B7A8C46A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26760" y="3108560"/>
                    <a:ext cx="127082" cy="75151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A5587455-4F22-9C31-42F8-C36B1E1A4A49}"/>
                    </a:ext>
                  </a:extLst>
                </p:cNvPr>
                <p:cNvSpPr/>
                <p:nvPr/>
              </p:nvSpPr>
              <p:spPr>
                <a:xfrm>
                  <a:off x="4212607" y="4052822"/>
                  <a:ext cx="15559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endParaRPr lang="en-US" altLang="ko-KR" sz="2400" b="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path path="circle">
                        <a:fillToRect l="100000" t="100000"/>
                      </a:path>
                    </a:gra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5192787-08B4-41F7-84D8-C3E42F528DCB}"/>
                </a:ext>
              </a:extLst>
            </p:cNvPr>
            <p:cNvCxnSpPr/>
            <p:nvPr/>
          </p:nvCxnSpPr>
          <p:spPr>
            <a:xfrm flipV="1">
              <a:off x="10941026" y="3626828"/>
              <a:ext cx="113012" cy="71825"/>
            </a:xfrm>
            <a:prstGeom prst="line">
              <a:avLst/>
            </a:prstGeom>
            <a:ln w="127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0240D47-3A1E-48C7-B6D8-B6064F2695C8}"/>
                </a:ext>
              </a:extLst>
            </p:cNvPr>
            <p:cNvSpPr/>
            <p:nvPr/>
          </p:nvSpPr>
          <p:spPr>
            <a:xfrm>
              <a:off x="5854504" y="2446406"/>
              <a:ext cx="3130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2400" b="1">
                  <a:gradFill>
                    <a:gsLst>
                      <a:gs pos="0">
                        <a:prstClr val="black"/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path path="circle">
                      <a:fillToRect l="100000" t="100000"/>
                    </a:path>
                  </a:gra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Cosys AirSim </a:t>
              </a:r>
              <a:r>
                <a:rPr lang="ko-KR" altLang="en-US" sz="2400" b="1">
                  <a:gradFill>
                    <a:gsLst>
                      <a:gs pos="0">
                        <a:prstClr val="black"/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path path="circle">
                      <a:fillToRect l="100000" t="100000"/>
                    </a:path>
                  </a:gra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연동</a:t>
              </a:r>
              <a:endParaRPr lang="en-US" altLang="ko-KR" sz="2400" b="1" dirty="0">
                <a:gradFill>
                  <a:gsLst>
                    <a:gs pos="0">
                      <a:prstClr val="black"/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path path="circle">
                    <a:fillToRect l="100000" t="100000"/>
                  </a:path>
                </a:gra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42516DBD-FD17-4B28-80F2-7BBF46F6E005}"/>
              </a:ext>
            </a:extLst>
          </p:cNvPr>
          <p:cNvSpPr/>
          <p:nvPr/>
        </p:nvSpPr>
        <p:spPr>
          <a:xfrm>
            <a:off x="5126260" y="3808949"/>
            <a:ext cx="431086" cy="439937"/>
          </a:xfrm>
          <a:prstGeom prst="roundRect">
            <a:avLst/>
          </a:prstGeom>
          <a:solidFill>
            <a:srgbClr val="02259D"/>
          </a:solidFill>
        </p:spPr>
        <p:txBody>
          <a:bodyPr wrap="none" tIns="108000" anchor="ctr" anchorCtr="0">
            <a:noAutofit/>
          </a:bodyPr>
          <a:lstStyle/>
          <a:p>
            <a:pPr algn="ctr">
              <a:spcAft>
                <a:spcPts val="420"/>
              </a:spcAft>
              <a:defRPr/>
            </a:pPr>
            <a:r>
              <a:rPr lang="en-US" altLang="ko-KR" sz="2400" spc="-21" dirty="0">
                <a:ln>
                  <a:solidFill>
                    <a:srgbClr val="6090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Ⅳ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A68E18-B5D2-44EE-B779-1857937EEF8A}"/>
              </a:ext>
            </a:extLst>
          </p:cNvPr>
          <p:cNvSpPr txBox="1"/>
          <p:nvPr/>
        </p:nvSpPr>
        <p:spPr>
          <a:xfrm>
            <a:off x="5554187" y="3810825"/>
            <a:ext cx="4290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>
                <a:gradFill>
                  <a:gsLst>
                    <a:gs pos="0">
                      <a:prstClr val="black"/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path path="circle">
                    <a:fillToRect l="100000" t="100000"/>
                  </a:path>
                </a:gra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Cesium </a:t>
            </a:r>
            <a:r>
              <a:rPr lang="ko-KR" altLang="en-US" sz="2400" b="1">
                <a:gradFill>
                  <a:gsLst>
                    <a:gs pos="0">
                      <a:prstClr val="black"/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path path="circle">
                    <a:fillToRect l="100000" t="100000"/>
                  </a:path>
                </a:gra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설치</a:t>
            </a:r>
            <a:endParaRPr lang="en-US" altLang="ko-KR" sz="2400" b="1" dirty="0">
              <a:gradFill>
                <a:gsLst>
                  <a:gs pos="0">
                    <a:prstClr val="black"/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path path="circle">
                  <a:fillToRect l="100000" t="100000"/>
                </a:path>
              </a:gra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4B3F4F8-2E60-452C-AE95-AFEFB39F956E}"/>
              </a:ext>
            </a:extLst>
          </p:cNvPr>
          <p:cNvCxnSpPr>
            <a:cxnSpLocks/>
          </p:cNvCxnSpPr>
          <p:nvPr/>
        </p:nvCxnSpPr>
        <p:spPr>
          <a:xfrm>
            <a:off x="5011585" y="4307581"/>
            <a:ext cx="5745295" cy="0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518AE7-52CB-84BD-B2AF-4E8E966FBBD0}"/>
              </a:ext>
            </a:extLst>
          </p:cNvPr>
          <p:cNvSpPr/>
          <p:nvPr/>
        </p:nvSpPr>
        <p:spPr>
          <a:xfrm>
            <a:off x="5126260" y="4386204"/>
            <a:ext cx="431086" cy="439937"/>
          </a:xfrm>
          <a:prstGeom prst="roundRect">
            <a:avLst/>
          </a:prstGeom>
          <a:solidFill>
            <a:srgbClr val="02259D"/>
          </a:solidFill>
        </p:spPr>
        <p:txBody>
          <a:bodyPr wrap="none" tIns="108000" anchor="ctr" anchorCtr="0">
            <a:noAutofit/>
          </a:bodyPr>
          <a:lstStyle/>
          <a:p>
            <a:pPr algn="ctr">
              <a:spcAft>
                <a:spcPts val="420"/>
              </a:spcAft>
              <a:defRPr/>
            </a:pPr>
            <a:r>
              <a:rPr lang="en-US" altLang="ko-KR" sz="2400" spc="-21">
                <a:ln>
                  <a:solidFill>
                    <a:srgbClr val="6090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Ⅴ</a:t>
            </a:r>
            <a:endParaRPr lang="en-US" altLang="ko-KR" sz="2400" spc="-21" dirty="0">
              <a:ln>
                <a:solidFill>
                  <a:srgbClr val="6090C4">
                    <a:alpha val="0"/>
                  </a:srgb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61414-4DC9-3940-E0A7-2C22D67DA557}"/>
              </a:ext>
            </a:extLst>
          </p:cNvPr>
          <p:cNvSpPr txBox="1"/>
          <p:nvPr/>
        </p:nvSpPr>
        <p:spPr>
          <a:xfrm>
            <a:off x="5554187" y="4388080"/>
            <a:ext cx="4290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>
                <a:gradFill>
                  <a:gsLst>
                    <a:gs pos="0">
                      <a:prstClr val="black"/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path path="circle">
                    <a:fillToRect l="100000" t="100000"/>
                  </a:path>
                </a:gra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PX4</a:t>
            </a:r>
            <a:r>
              <a:rPr lang="ko-KR" altLang="en-US" sz="2400" b="1">
                <a:gradFill>
                  <a:gsLst>
                    <a:gs pos="0">
                      <a:prstClr val="black"/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path path="circle">
                    <a:fillToRect l="100000" t="100000"/>
                  </a:path>
                </a:gra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400" b="1">
                <a:gradFill>
                  <a:gsLst>
                    <a:gs pos="0">
                      <a:prstClr val="black"/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path path="circle">
                    <a:fillToRect l="100000" t="100000"/>
                  </a:path>
                </a:gra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&amp;</a:t>
            </a:r>
            <a:r>
              <a:rPr lang="ko-KR" altLang="en-US" sz="2400" b="1">
                <a:gradFill>
                  <a:gsLst>
                    <a:gs pos="0">
                      <a:prstClr val="black"/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path path="circle">
                    <a:fillToRect l="100000" t="100000"/>
                  </a:path>
                </a:gra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400" b="1">
                <a:gradFill>
                  <a:gsLst>
                    <a:gs pos="0">
                      <a:prstClr val="black"/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path path="circle">
                    <a:fillToRect l="100000" t="100000"/>
                  </a:path>
                </a:gra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QGC</a:t>
            </a:r>
            <a:r>
              <a:rPr lang="ko-KR" altLang="en-US" sz="2400" b="1">
                <a:gradFill>
                  <a:gsLst>
                    <a:gs pos="0">
                      <a:prstClr val="black"/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path path="circle">
                    <a:fillToRect l="100000" t="100000"/>
                  </a:path>
                </a:gra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설치</a:t>
            </a:r>
            <a:endParaRPr lang="en-US" altLang="ko-KR" sz="2400" b="1" dirty="0">
              <a:gradFill>
                <a:gsLst>
                  <a:gs pos="0">
                    <a:prstClr val="black"/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path path="circle">
                  <a:fillToRect l="100000" t="100000"/>
                </a:path>
              </a:gra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D836A2-8A85-65C3-17F5-F70AD153EF12}"/>
              </a:ext>
            </a:extLst>
          </p:cNvPr>
          <p:cNvCxnSpPr>
            <a:cxnSpLocks/>
          </p:cNvCxnSpPr>
          <p:nvPr/>
        </p:nvCxnSpPr>
        <p:spPr>
          <a:xfrm>
            <a:off x="5011585" y="4884836"/>
            <a:ext cx="5745295" cy="0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CC6C76F-175B-F8F1-5695-A92395CBA83A}"/>
              </a:ext>
            </a:extLst>
          </p:cNvPr>
          <p:cNvSpPr/>
          <p:nvPr/>
        </p:nvSpPr>
        <p:spPr>
          <a:xfrm>
            <a:off x="5126260" y="5007480"/>
            <a:ext cx="431086" cy="439937"/>
          </a:xfrm>
          <a:prstGeom prst="roundRect">
            <a:avLst/>
          </a:prstGeom>
          <a:solidFill>
            <a:srgbClr val="02259D"/>
          </a:solidFill>
        </p:spPr>
        <p:txBody>
          <a:bodyPr wrap="none" tIns="108000" anchor="ctr" anchorCtr="0">
            <a:noAutofit/>
          </a:bodyPr>
          <a:lstStyle/>
          <a:p>
            <a:pPr algn="ctr">
              <a:spcAft>
                <a:spcPts val="420"/>
              </a:spcAft>
              <a:defRPr/>
            </a:pPr>
            <a:r>
              <a:rPr lang="en-US" altLang="ko-KR" sz="2400" spc="-21">
                <a:ln>
                  <a:solidFill>
                    <a:srgbClr val="6090C4">
                      <a:alpha val="0"/>
                    </a:srgbClr>
                  </a:solidFill>
                </a:ln>
                <a:solidFill>
                  <a:schemeClr val="bg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Ⅵ</a:t>
            </a:r>
            <a:endParaRPr lang="en-US" altLang="ko-KR" sz="2400" spc="-21" dirty="0">
              <a:ln>
                <a:solidFill>
                  <a:srgbClr val="6090C4">
                    <a:alpha val="0"/>
                  </a:srgb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C46673-A061-FACC-EBCD-98C7714ABCFB}"/>
              </a:ext>
            </a:extLst>
          </p:cNvPr>
          <p:cNvSpPr txBox="1"/>
          <p:nvPr/>
        </p:nvSpPr>
        <p:spPr>
          <a:xfrm>
            <a:off x="5554187" y="5009356"/>
            <a:ext cx="5745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>
                <a:gradFill>
                  <a:gsLst>
                    <a:gs pos="0">
                      <a:prstClr val="black"/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path path="circle">
                    <a:fillToRect l="100000" t="100000"/>
                  </a:path>
                </a:gra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WSL2 ROS2 AirSim Wrapper </a:t>
            </a:r>
            <a:r>
              <a:rPr lang="ko-KR" altLang="en-US" sz="2400" b="1">
                <a:gradFill>
                  <a:gsLst>
                    <a:gs pos="0">
                      <a:prstClr val="black"/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path path="circle">
                    <a:fillToRect l="100000" t="100000"/>
                  </a:path>
                </a:gra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설치</a:t>
            </a:r>
            <a:endParaRPr lang="en-US" altLang="ko-KR" sz="2400" b="1" dirty="0">
              <a:gradFill>
                <a:gsLst>
                  <a:gs pos="0">
                    <a:prstClr val="black"/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path path="circle">
                  <a:fillToRect l="100000" t="100000"/>
                </a:path>
              </a:gra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AC9EDC5-73BB-8879-4202-B4BA59937F61}"/>
              </a:ext>
            </a:extLst>
          </p:cNvPr>
          <p:cNvCxnSpPr>
            <a:cxnSpLocks/>
          </p:cNvCxnSpPr>
          <p:nvPr/>
        </p:nvCxnSpPr>
        <p:spPr>
          <a:xfrm>
            <a:off x="5011585" y="5506112"/>
            <a:ext cx="5745295" cy="0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935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47ACE-879B-4316-A010-97B35190CC3B}"/>
              </a:ext>
            </a:extLst>
          </p:cNvPr>
          <p:cNvSpPr txBox="1"/>
          <p:nvPr/>
        </p:nvSpPr>
        <p:spPr>
          <a:xfrm>
            <a:off x="551383" y="18864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02	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lvl="0">
              <a:defRPr/>
            </a:pPr>
            <a:r>
              <a:rPr lang="en-US" altLang="ko-KR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Cosys AirSim </a:t>
            </a:r>
            <a:r>
              <a:rPr lang="ko-KR" altLang="en-US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실행</a:t>
            </a:r>
            <a:endParaRPr lang="ko-KR" altLang="en-US" sz="2600" spc="-36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E5991A-979D-4030-BA4F-AC894A41C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852936"/>
            <a:ext cx="10153128" cy="238869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F14F08E-E033-4617-B040-45163FB04C75}"/>
              </a:ext>
            </a:extLst>
          </p:cNvPr>
          <p:cNvSpPr/>
          <p:nvPr/>
        </p:nvSpPr>
        <p:spPr>
          <a:xfrm>
            <a:off x="1991544" y="2924944"/>
            <a:ext cx="1296144" cy="864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0CBB9E-FB41-48E4-AA6D-B8CC7F5D49D3}"/>
              </a:ext>
            </a:extLst>
          </p:cNvPr>
          <p:cNvSpPr txBox="1"/>
          <p:nvPr/>
        </p:nvSpPr>
        <p:spPr>
          <a:xfrm>
            <a:off x="774267" y="1193531"/>
            <a:ext cx="4915128" cy="129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AdAM_A.sln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파일을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VS2022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열기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DebugGameEditor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”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“Win64”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빌드 설정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F5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눌러서 빌드 시작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자동으로 프로젝트 시작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264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47ACE-879B-4316-A010-97B35190CC3B}"/>
              </a:ext>
            </a:extLst>
          </p:cNvPr>
          <p:cNvSpPr txBox="1"/>
          <p:nvPr/>
        </p:nvSpPr>
        <p:spPr>
          <a:xfrm>
            <a:off x="551383" y="18864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02	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lvl="0">
              <a:defRPr/>
            </a:pPr>
            <a:r>
              <a:rPr lang="en-US" altLang="ko-KR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Cosys AirSim </a:t>
            </a:r>
            <a:r>
              <a:rPr lang="ko-KR" altLang="en-US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실행</a:t>
            </a:r>
            <a:endParaRPr lang="ko-KR" altLang="en-US" sz="2600" spc="-36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A11B9B-DF02-45EB-9B3D-15D525155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467" y="1844824"/>
            <a:ext cx="8457292" cy="4426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E815DC-C662-44EC-BC64-231D86C91D71}"/>
              </a:ext>
            </a:extLst>
          </p:cNvPr>
          <p:cNvSpPr txBox="1"/>
          <p:nvPr/>
        </p:nvSpPr>
        <p:spPr>
          <a:xfrm>
            <a:off x="1540821" y="1064930"/>
            <a:ext cx="38906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PlayerStart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object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추가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2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액터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2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액터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배치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Player Start</a:t>
            </a:r>
            <a:endParaRPr lang="ko-KR" altLang="en-US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7969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47ACE-879B-4316-A010-97B35190CC3B}"/>
              </a:ext>
            </a:extLst>
          </p:cNvPr>
          <p:cNvSpPr txBox="1"/>
          <p:nvPr/>
        </p:nvSpPr>
        <p:spPr>
          <a:xfrm>
            <a:off x="551383" y="18864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02	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lvl="0">
              <a:defRPr/>
            </a:pPr>
            <a:r>
              <a:rPr lang="en-US" altLang="ko-KR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Cosys AirSim </a:t>
            </a:r>
            <a:r>
              <a:rPr lang="ko-KR" altLang="en-US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실행</a:t>
            </a:r>
            <a:endParaRPr lang="ko-KR" altLang="en-US" sz="2600" spc="-36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964387-8E4A-4017-A300-AEBD80396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58" y="2276872"/>
            <a:ext cx="6776347" cy="38096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9DCCA6-7C9E-4CC2-B085-28449622A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129" y="2276872"/>
            <a:ext cx="3397754" cy="38096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B0A989-20BE-404A-8E7A-FCA81F518DC8}"/>
              </a:ext>
            </a:extLst>
          </p:cNvPr>
          <p:cNvSpPr/>
          <p:nvPr/>
        </p:nvSpPr>
        <p:spPr>
          <a:xfrm>
            <a:off x="7914129" y="3212976"/>
            <a:ext cx="3180588" cy="2160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3F98D1-F330-4602-A031-D58900997A5F}"/>
              </a:ext>
            </a:extLst>
          </p:cNvPr>
          <p:cNvSpPr/>
          <p:nvPr/>
        </p:nvSpPr>
        <p:spPr>
          <a:xfrm>
            <a:off x="7914129" y="6165304"/>
            <a:ext cx="3648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/>
              <a:t>* 참고</a:t>
            </a:r>
            <a:r>
              <a:rPr lang="en-US" altLang="ko-KR" sz="1400"/>
              <a:t>: </a:t>
            </a:r>
            <a:r>
              <a:rPr lang="en-US" altLang="ko-KR" sz="1400">
                <a:hlinkClick r:id="rId4"/>
              </a:rPr>
              <a:t>Custom Unreal Environment - AirSim (microsoft.github.io)</a:t>
            </a:r>
            <a:endParaRPr lang="ko-KR" alt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42FE3-5DB3-4E7B-916F-5AF8127E018E}"/>
              </a:ext>
            </a:extLst>
          </p:cNvPr>
          <p:cNvSpPr txBox="1"/>
          <p:nvPr/>
        </p:nvSpPr>
        <p:spPr>
          <a:xfrm>
            <a:off x="773800" y="1268760"/>
            <a:ext cx="95670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GameMode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Override</a:t>
            </a:r>
          </a:p>
          <a:p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창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월드 세팅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Game Mode-＂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게임모드 </a:t>
            </a:r>
            <a:r>
              <a:rPr lang="ko-KR" altLang="en-US" sz="2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오버라이드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 -&gt; “</a:t>
            </a:r>
            <a:r>
              <a:rPr lang="en-US" altLang="ko-KR" sz="2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AirSimGameMode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”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선택</a:t>
            </a:r>
          </a:p>
        </p:txBody>
      </p:sp>
    </p:spTree>
    <p:extLst>
      <p:ext uri="{BB962C8B-B14F-4D97-AF65-F5344CB8AC3E}">
        <p14:creationId xmlns:p14="http://schemas.microsoft.com/office/powerpoint/2010/main" val="585408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C8895-F424-2A4D-5790-514A78733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E83EEA8-3B77-50F9-FA8A-2BBB39649BA5}"/>
              </a:ext>
            </a:extLst>
          </p:cNvPr>
          <p:cNvGrpSpPr/>
          <p:nvPr/>
        </p:nvGrpSpPr>
        <p:grpSpPr>
          <a:xfrm>
            <a:off x="0" y="1556792"/>
            <a:ext cx="6756436" cy="2734082"/>
            <a:chOff x="-711200" y="897389"/>
            <a:chExt cx="6756436" cy="27340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2C9A35-4FDE-806E-C88B-FB61311DFEC7}"/>
                </a:ext>
              </a:extLst>
            </p:cNvPr>
            <p:cNvSpPr txBox="1"/>
            <p:nvPr/>
          </p:nvSpPr>
          <p:spPr>
            <a:xfrm flipH="1">
              <a:off x="704280" y="897389"/>
              <a:ext cx="1643783" cy="1862048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pPr algn="ctr" defTabSz="818114">
                <a:defRPr/>
              </a:pPr>
              <a:r>
                <a:rPr lang="en-US" altLang="ko-KR" sz="11500" spc="-122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Ⅳ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4752439-0488-595E-5558-C4F26C71BCD2}"/>
                </a:ext>
              </a:extLst>
            </p:cNvPr>
            <p:cNvSpPr/>
            <p:nvPr/>
          </p:nvSpPr>
          <p:spPr>
            <a:xfrm>
              <a:off x="557060" y="951793"/>
              <a:ext cx="1812933" cy="2343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anchor="ctr">
              <a:noAutofit/>
            </a:bodyPr>
            <a:lstStyle/>
            <a:p>
              <a:pPr algn="ctr" defTabSz="818114" latinLnBrk="1">
                <a:defRPr/>
              </a:pPr>
              <a:r>
                <a:rPr lang="en-US" altLang="ko-KR" sz="1610" b="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돋움체 Bold" panose="02020603020101020101" pitchFamily="18" charset="-127"/>
                  <a:ea typeface="HY헤드라인M" panose="02030600000101010101" pitchFamily="18" charset="-127"/>
                </a:rPr>
                <a:t>Chapter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DFAFFE3-3A12-F779-8870-5A48EC909D68}"/>
                </a:ext>
              </a:extLst>
            </p:cNvPr>
            <p:cNvSpPr/>
            <p:nvPr/>
          </p:nvSpPr>
          <p:spPr>
            <a:xfrm>
              <a:off x="1460463" y="1980344"/>
              <a:ext cx="4584773" cy="523220"/>
            </a:xfrm>
            <a:prstGeom prst="rect">
              <a:avLst/>
            </a:prstGeom>
            <a:noFill/>
          </p:spPr>
          <p:txBody>
            <a:bodyPr anchor="b" anchorCtr="0">
              <a:spAutoFit/>
            </a:bodyPr>
            <a:lstStyle/>
            <a:p>
              <a:pPr algn="ctr" defTabSz="371097" latinLnBrk="1">
                <a:defRPr/>
              </a:pPr>
              <a:r>
                <a:rPr lang="en-US" altLang="ko-KR" sz="28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Cesium </a:t>
              </a:r>
              <a:r>
                <a:rPr lang="ko-KR" altLang="en-US" sz="28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설치</a:t>
              </a:r>
              <a:endParaRPr lang="ko-KR" altLang="en-US" sz="28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rgbClr val="02259D"/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644921D-55AA-8FEE-C5EE-881CB1F1FDB6}"/>
                </a:ext>
              </a:extLst>
            </p:cNvPr>
            <p:cNvCxnSpPr>
              <a:cxnSpLocks/>
            </p:cNvCxnSpPr>
            <p:nvPr/>
          </p:nvCxnSpPr>
          <p:spPr>
            <a:xfrm>
              <a:off x="-711200" y="1417530"/>
              <a:ext cx="1574800" cy="0"/>
            </a:xfrm>
            <a:prstGeom prst="line">
              <a:avLst/>
            </a:prstGeom>
            <a:ln>
              <a:solidFill>
                <a:srgbClr val="02259D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1B812E-999C-083A-B17A-853484E04BFC}"/>
                </a:ext>
              </a:extLst>
            </p:cNvPr>
            <p:cNvSpPr/>
            <p:nvPr/>
          </p:nvSpPr>
          <p:spPr>
            <a:xfrm>
              <a:off x="1460463" y="2759437"/>
              <a:ext cx="4584773" cy="872034"/>
            </a:xfrm>
            <a:prstGeom prst="rect">
              <a:avLst/>
            </a:prstGeom>
            <a:noFill/>
          </p:spPr>
          <p:txBody>
            <a:bodyPr anchor="t" anchorCtr="0">
              <a:spAutoFit/>
            </a:bodyPr>
            <a:lstStyle/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en-US" altLang="ko-KR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Cesium </a:t>
              </a:r>
              <a:r>
                <a:rPr lang="ko-KR" altLang="en-US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로그인</a:t>
              </a:r>
              <a:endParaRPr lang="en-US" altLang="ko-KR" sz="22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en-US" altLang="ko-KR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Cesium </a:t>
              </a:r>
              <a:r>
                <a:rPr lang="ko-KR" altLang="en-US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환경 구성</a:t>
              </a:r>
              <a:endParaRPr lang="en-US" altLang="ko-KR" sz="22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8967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47ACE-879B-4316-A010-97B35190CC3B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600" spc="-3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Cesium</a:t>
            </a:r>
            <a:r>
              <a:rPr lang="ko-KR" altLang="en-US" sz="2600" spc="-3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로그인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20210E-C4BE-4ADD-A908-CAA1BE5A4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03" y="1916832"/>
            <a:ext cx="3484694" cy="41730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BB535F-DA1C-49E8-B8C9-3518FE3E4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722" y="1916832"/>
            <a:ext cx="3696031" cy="41730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5A7369-117C-4150-8FD7-15F00591F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46" y="1949120"/>
            <a:ext cx="3295651" cy="26514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375416-4508-44B2-82A3-DF56876B912B}"/>
              </a:ext>
            </a:extLst>
          </p:cNvPr>
          <p:cNvSpPr txBox="1"/>
          <p:nvPr/>
        </p:nvSpPr>
        <p:spPr>
          <a:xfrm>
            <a:off x="1495474" y="1487783"/>
            <a:ext cx="16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Cesium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2148BD-0C14-4E2D-A2E9-3A738710C180}"/>
              </a:ext>
            </a:extLst>
          </p:cNvPr>
          <p:cNvSpPr txBox="1"/>
          <p:nvPr/>
        </p:nvSpPr>
        <p:spPr>
          <a:xfrm>
            <a:off x="5176579" y="1487783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Cesium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 완료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2306FE-8A5D-406C-A204-CF5FB744C316}"/>
              </a:ext>
            </a:extLst>
          </p:cNvPr>
          <p:cNvSpPr txBox="1"/>
          <p:nvPr/>
        </p:nvSpPr>
        <p:spPr>
          <a:xfrm>
            <a:off x="9401723" y="1487783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토큰 생성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180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678CEAF-162B-4934-0451-C2AD703E1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81" y="1018777"/>
            <a:ext cx="10625703" cy="5126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A47ACE-879B-4316-A010-97B35190CC3B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02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Cesium </a:t>
            </a:r>
            <a:r>
              <a:rPr kumimoji="0" lang="ko-KR" altLang="en-US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환경 구성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7A1546-6086-4F48-AE8E-133CD789EEEE}"/>
              </a:ext>
            </a:extLst>
          </p:cNvPr>
          <p:cNvSpPr/>
          <p:nvPr/>
        </p:nvSpPr>
        <p:spPr>
          <a:xfrm>
            <a:off x="263352" y="1905349"/>
            <a:ext cx="2520280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빈 </a:t>
            </a:r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3D </a:t>
            </a:r>
            <a:r>
              <a:rPr lang="en-US" altLang="ko-KR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Tileset</a:t>
            </a:r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03C96D-16A9-4A9D-9A8A-BFC5FD814A2B}"/>
              </a:ext>
            </a:extLst>
          </p:cNvPr>
          <p:cNvSpPr/>
          <p:nvPr/>
        </p:nvSpPr>
        <p:spPr>
          <a:xfrm>
            <a:off x="263352" y="4007455"/>
            <a:ext cx="2624943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Google 3D Tiles </a:t>
            </a:r>
            <a:r>
              <a:rPr lang="ko-KR" altLang="en-US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추가</a:t>
            </a:r>
            <a:endParaRPr lang="ko-KR" altLang="en-US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8E9942-DFE9-4067-889C-F767767FB45C}"/>
              </a:ext>
            </a:extLst>
          </p:cNvPr>
          <p:cNvSpPr/>
          <p:nvPr/>
        </p:nvSpPr>
        <p:spPr>
          <a:xfrm>
            <a:off x="9408689" y="5116126"/>
            <a:ext cx="2520280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en-US" altLang="ko-KR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FromUrl</a:t>
            </a:r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설정 후 입력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FEA418-FFCF-9D91-D980-2190C064E47B}"/>
              </a:ext>
            </a:extLst>
          </p:cNvPr>
          <p:cNvSpPr/>
          <p:nvPr/>
        </p:nvSpPr>
        <p:spPr>
          <a:xfrm>
            <a:off x="958737" y="2306063"/>
            <a:ext cx="1929559" cy="244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A7CBD4-3BC0-75D1-7F9D-46ACDCBC6A35}"/>
              </a:ext>
            </a:extLst>
          </p:cNvPr>
          <p:cNvSpPr/>
          <p:nvPr/>
        </p:nvSpPr>
        <p:spPr>
          <a:xfrm>
            <a:off x="958736" y="3582168"/>
            <a:ext cx="1929559" cy="244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D32AF-CC3D-EFBD-E6C4-973342191F1B}"/>
              </a:ext>
            </a:extLst>
          </p:cNvPr>
          <p:cNvSpPr/>
          <p:nvPr/>
        </p:nvSpPr>
        <p:spPr>
          <a:xfrm>
            <a:off x="9408368" y="2832909"/>
            <a:ext cx="2088232" cy="116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DFA336-3681-28DD-5C22-890AF5724153}"/>
              </a:ext>
            </a:extLst>
          </p:cNvPr>
          <p:cNvSpPr/>
          <p:nvPr/>
        </p:nvSpPr>
        <p:spPr>
          <a:xfrm>
            <a:off x="9410160" y="5716661"/>
            <a:ext cx="2141623" cy="2421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527766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47ACE-879B-4316-A010-97B35190CC3B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02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Cesium </a:t>
            </a:r>
            <a:r>
              <a:rPr kumimoji="0" lang="ko-KR" altLang="en-US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환경 구성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256ADC-9CC7-A6C5-5492-B94BA9989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086" y="955091"/>
            <a:ext cx="3477828" cy="560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30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47ACE-879B-4316-A010-97B35190CC3B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02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Cesium </a:t>
            </a:r>
            <a:r>
              <a:rPr kumimoji="0" lang="ko-KR" altLang="en-US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환경 구성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FEC3E6-94C7-46B2-9137-BD5BC0BE9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947581"/>
            <a:ext cx="9352944" cy="49628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F9CB8AC-83E5-4F1D-9CDF-0F2D6C722C3D}"/>
              </a:ext>
            </a:extLst>
          </p:cNvPr>
          <p:cNvSpPr/>
          <p:nvPr/>
        </p:nvSpPr>
        <p:spPr>
          <a:xfrm>
            <a:off x="5743521" y="3501008"/>
            <a:ext cx="3883153" cy="136815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4.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아웃라이너의</a:t>
            </a:r>
            <a:r>
              <a:rPr lang="ko-KR" altLang="en-US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CesiumGeoreference0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아이템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디테일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 Cesium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– [Place 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Georeference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 Origin Here]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버튼 눌러서 원점 위치로 설정</a:t>
            </a:r>
            <a:endParaRPr lang="ko-KR" altLang="en-US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53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78EF322-980E-26CA-F9C1-8DBAA9AD9F86}"/>
              </a:ext>
            </a:extLst>
          </p:cNvPr>
          <p:cNvGrpSpPr/>
          <p:nvPr/>
        </p:nvGrpSpPr>
        <p:grpSpPr>
          <a:xfrm>
            <a:off x="0" y="1586689"/>
            <a:ext cx="6756436" cy="3145331"/>
            <a:chOff x="-711200" y="927286"/>
            <a:chExt cx="6756436" cy="3145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533387-28A2-CE61-8B37-0B05C1D2D232}"/>
                </a:ext>
              </a:extLst>
            </p:cNvPr>
            <p:cNvSpPr txBox="1"/>
            <p:nvPr/>
          </p:nvSpPr>
          <p:spPr>
            <a:xfrm flipH="1">
              <a:off x="732398" y="1189777"/>
              <a:ext cx="1366593" cy="1569660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pPr algn="ctr">
                <a:spcAft>
                  <a:spcPts val="420"/>
                </a:spcAft>
                <a:defRPr/>
              </a:pPr>
              <a:r>
                <a:rPr lang="en-US" altLang="ko-KR" sz="9600" spc="-21">
                  <a:ln>
                    <a:solidFill>
                      <a:srgbClr val="6090C4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Ⅴ</a:t>
              </a:r>
              <a:endParaRPr lang="en-US" altLang="ko-KR" sz="9600" spc="-21" dirty="0">
                <a:ln>
                  <a:solidFill>
                    <a:srgbClr val="6090C4">
                      <a:alpha val="0"/>
                    </a:srgbClr>
                  </a:solidFill>
                </a:ln>
                <a:solidFill>
                  <a:srgbClr val="02259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9459B1D-5D70-C5D5-0118-34D95439A44E}"/>
                </a:ext>
              </a:extLst>
            </p:cNvPr>
            <p:cNvSpPr/>
            <p:nvPr/>
          </p:nvSpPr>
          <p:spPr>
            <a:xfrm>
              <a:off x="509229" y="927286"/>
              <a:ext cx="1812933" cy="2343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anchor="ctr">
              <a:noAutofit/>
            </a:bodyPr>
            <a:lstStyle/>
            <a:p>
              <a:pPr algn="ctr" defTabSz="818114" latinLnBrk="1">
                <a:defRPr/>
              </a:pPr>
              <a:r>
                <a:rPr lang="en-US" altLang="ko-KR" sz="1610" b="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돋움체 Bold" panose="02020603020101020101" pitchFamily="18" charset="-127"/>
                  <a:ea typeface="HY헤드라인M" panose="02030600000101010101" pitchFamily="18" charset="-127"/>
                </a:rPr>
                <a:t>Chapter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099EDB-CD3C-D981-0D79-23F5249DEEA8}"/>
                </a:ext>
              </a:extLst>
            </p:cNvPr>
            <p:cNvSpPr/>
            <p:nvPr/>
          </p:nvSpPr>
          <p:spPr>
            <a:xfrm>
              <a:off x="1460463" y="1980344"/>
              <a:ext cx="4584773" cy="523220"/>
            </a:xfrm>
            <a:prstGeom prst="rect">
              <a:avLst/>
            </a:prstGeom>
            <a:noFill/>
          </p:spPr>
          <p:txBody>
            <a:bodyPr anchor="b" anchorCtr="0">
              <a:spAutoFit/>
            </a:bodyPr>
            <a:lstStyle/>
            <a:p>
              <a:pPr algn="ctr" defTabSz="371097" latinLnBrk="1">
                <a:defRPr/>
              </a:pPr>
              <a:r>
                <a:rPr lang="en-US" altLang="ko-KR" sz="2800" spc="-40" dirty="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PX4 &amp; QGC </a:t>
              </a:r>
              <a:r>
                <a:rPr lang="ko-KR" altLang="en-US" sz="2800" spc="-40" dirty="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설치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32D09FF-DFF0-5F5B-0795-DBB65B899631}"/>
                </a:ext>
              </a:extLst>
            </p:cNvPr>
            <p:cNvCxnSpPr>
              <a:cxnSpLocks/>
            </p:cNvCxnSpPr>
            <p:nvPr/>
          </p:nvCxnSpPr>
          <p:spPr>
            <a:xfrm>
              <a:off x="-711200" y="1417530"/>
              <a:ext cx="1574800" cy="0"/>
            </a:xfrm>
            <a:prstGeom prst="line">
              <a:avLst/>
            </a:prstGeom>
            <a:ln>
              <a:solidFill>
                <a:srgbClr val="02259D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3940133-8A91-BEFE-F13C-C0C34F8312F9}"/>
                </a:ext>
              </a:extLst>
            </p:cNvPr>
            <p:cNvSpPr/>
            <p:nvPr/>
          </p:nvSpPr>
          <p:spPr>
            <a:xfrm>
              <a:off x="1460463" y="2759437"/>
              <a:ext cx="4584773" cy="1313180"/>
            </a:xfrm>
            <a:prstGeom prst="rect">
              <a:avLst/>
            </a:prstGeom>
            <a:noFill/>
          </p:spPr>
          <p:txBody>
            <a:bodyPr anchor="t" anchorCtr="0">
              <a:spAutoFit/>
            </a:bodyPr>
            <a:lstStyle/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en-US" altLang="ko-KR" sz="2200" spc="-40" dirty="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PX4 </a:t>
              </a:r>
              <a:r>
                <a:rPr lang="ko-KR" altLang="en-US" sz="2200" spc="-40" dirty="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설치</a:t>
              </a:r>
              <a:endParaRPr lang="en-US" altLang="ko-KR" sz="22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en-US" altLang="ko-KR" sz="2200" spc="-40" dirty="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QGC </a:t>
              </a:r>
              <a:r>
                <a:rPr lang="ko-KR" altLang="en-US" sz="2200" spc="-40" dirty="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설치</a:t>
              </a:r>
              <a:endParaRPr lang="en-US" altLang="ko-KR" sz="22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endParaRPr lang="ko-KR" altLang="en-US" sz="22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425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6CCCA6-76FD-4B01-B7AA-A491139C8769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9812E-7813-45F0-8214-0EA666DE955F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PX4 </a:t>
            </a:r>
            <a:r>
              <a:rPr kumimoji="0" lang="ko-KR" altLang="en-US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3170E-7FC9-4043-9645-0DECC3718D1A}"/>
              </a:ext>
            </a:extLst>
          </p:cNvPr>
          <p:cNvSpPr txBox="1"/>
          <p:nvPr/>
        </p:nvSpPr>
        <p:spPr>
          <a:xfrm>
            <a:off x="843434" y="1108009"/>
            <a:ext cx="52966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* WSL2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 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Ubuntu 24.04 LTS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설치 진행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033D6A-8141-4080-A66A-062E6FB0744B}"/>
              </a:ext>
            </a:extLst>
          </p:cNvPr>
          <p:cNvSpPr txBox="1"/>
          <p:nvPr/>
        </p:nvSpPr>
        <p:spPr>
          <a:xfrm>
            <a:off x="843434" y="1815895"/>
            <a:ext cx="79930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 권한으로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WSL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실행하여 아래 명령어 순차적 실행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git clone 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2"/>
              </a:rPr>
              <a:t>https://github.com/PX4/PX4-Autopilot.git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--recursive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bash ./PX4-Autopilot/Tools/setup/ubuntu.sh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83D01E-A6C1-69F0-4A3C-347FDFD9D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735" y="2868146"/>
            <a:ext cx="5082530" cy="368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46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78EF322-980E-26CA-F9C1-8DBAA9AD9F86}"/>
              </a:ext>
            </a:extLst>
          </p:cNvPr>
          <p:cNvGrpSpPr/>
          <p:nvPr/>
        </p:nvGrpSpPr>
        <p:grpSpPr>
          <a:xfrm>
            <a:off x="0" y="1556792"/>
            <a:ext cx="6756436" cy="3175228"/>
            <a:chOff x="-711200" y="897389"/>
            <a:chExt cx="6756436" cy="317522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533387-28A2-CE61-8B37-0B05C1D2D232}"/>
                </a:ext>
              </a:extLst>
            </p:cNvPr>
            <p:cNvSpPr txBox="1"/>
            <p:nvPr/>
          </p:nvSpPr>
          <p:spPr>
            <a:xfrm flipH="1">
              <a:off x="347720" y="897389"/>
              <a:ext cx="1643783" cy="1862048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pPr algn="ctr" defTabSz="818114">
                <a:defRPr/>
              </a:pPr>
              <a:r>
                <a:rPr lang="en-US" altLang="ko-KR" sz="11500" spc="-122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Ⅰ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9459B1D-5D70-C5D5-0118-34D95439A44E}"/>
                </a:ext>
              </a:extLst>
            </p:cNvPr>
            <p:cNvSpPr/>
            <p:nvPr/>
          </p:nvSpPr>
          <p:spPr>
            <a:xfrm>
              <a:off x="295275" y="960234"/>
              <a:ext cx="1812933" cy="2343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anchor="ctr">
              <a:noAutofit/>
            </a:bodyPr>
            <a:lstStyle/>
            <a:p>
              <a:pPr algn="ctr" defTabSz="818114" latinLnBrk="1">
                <a:defRPr/>
              </a:pPr>
              <a:r>
                <a:rPr lang="en-US" altLang="ko-KR" sz="1610" b="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돋움체 Bold" panose="02020603020101020101" pitchFamily="18" charset="-127"/>
                  <a:ea typeface="HY헤드라인M" panose="02030600000101010101" pitchFamily="18" charset="-127"/>
                </a:rPr>
                <a:t>Chapter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099EDB-CD3C-D981-0D79-23F5249DEEA8}"/>
                </a:ext>
              </a:extLst>
            </p:cNvPr>
            <p:cNvSpPr/>
            <p:nvPr/>
          </p:nvSpPr>
          <p:spPr>
            <a:xfrm>
              <a:off x="1460463" y="1980344"/>
              <a:ext cx="4584773" cy="523220"/>
            </a:xfrm>
            <a:prstGeom prst="rect">
              <a:avLst/>
            </a:prstGeom>
            <a:noFill/>
          </p:spPr>
          <p:txBody>
            <a:bodyPr anchor="b" anchorCtr="0">
              <a:spAutoFit/>
            </a:bodyPr>
            <a:lstStyle/>
            <a:p>
              <a:pPr defTabSz="371097" latinLnBrk="1">
                <a:defRPr/>
              </a:pPr>
              <a:r>
                <a:rPr lang="en-US" altLang="ko-KR" sz="28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Cosys AirSim </a:t>
              </a:r>
              <a:r>
                <a:rPr lang="ko-KR" altLang="en-US" sz="28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설치</a:t>
              </a:r>
              <a:endParaRPr lang="en-US" altLang="ko-KR" sz="28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rgbClr val="02259D"/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32D09FF-DFF0-5F5B-0795-DBB65B899631}"/>
                </a:ext>
              </a:extLst>
            </p:cNvPr>
            <p:cNvCxnSpPr>
              <a:cxnSpLocks/>
            </p:cNvCxnSpPr>
            <p:nvPr/>
          </p:nvCxnSpPr>
          <p:spPr>
            <a:xfrm>
              <a:off x="-711200" y="1417530"/>
              <a:ext cx="1574800" cy="0"/>
            </a:xfrm>
            <a:prstGeom prst="line">
              <a:avLst/>
            </a:prstGeom>
            <a:ln>
              <a:solidFill>
                <a:srgbClr val="02259D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3940133-8A91-BEFE-F13C-C0C34F8312F9}"/>
                </a:ext>
              </a:extLst>
            </p:cNvPr>
            <p:cNvSpPr/>
            <p:nvPr/>
          </p:nvSpPr>
          <p:spPr>
            <a:xfrm>
              <a:off x="1460463" y="2759437"/>
              <a:ext cx="4584773" cy="1313180"/>
            </a:xfrm>
            <a:prstGeom prst="rect">
              <a:avLst/>
            </a:prstGeom>
            <a:noFill/>
          </p:spPr>
          <p:txBody>
            <a:bodyPr anchor="t" anchorCtr="0">
              <a:spAutoFit/>
            </a:bodyPr>
            <a:lstStyle/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en-US" altLang="ko-KR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Visual Studio 2022 </a:t>
              </a:r>
              <a:r>
                <a:rPr lang="ko-KR" altLang="en-US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워크로드 설치</a:t>
              </a:r>
              <a:endParaRPr lang="en-US" altLang="ko-KR" sz="22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en-US" altLang="ko-KR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Cosys AirSim </a:t>
              </a:r>
              <a:r>
                <a:rPr lang="ko-KR" altLang="en-US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저장소 복제</a:t>
              </a:r>
              <a:endParaRPr lang="en-US" altLang="ko-KR" sz="22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en-US" altLang="ko-KR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Cosys AirSim </a:t>
              </a:r>
              <a:r>
                <a:rPr lang="ko-KR" altLang="en-US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빌드</a:t>
              </a:r>
              <a:endParaRPr lang="ko-KR" altLang="en-US" sz="22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9906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6CCCA6-76FD-4B01-B7AA-A491139C8769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9812E-7813-45F0-8214-0EA666DE955F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PX4 </a:t>
            </a:r>
            <a:r>
              <a:rPr kumimoji="0" lang="ko-KR" altLang="en-US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CCCF3-18B1-42D8-82FA-FA47FB061681}"/>
              </a:ext>
            </a:extLst>
          </p:cNvPr>
          <p:cNvSpPr txBox="1"/>
          <p:nvPr/>
        </p:nvSpPr>
        <p:spPr>
          <a:xfrm>
            <a:off x="3950026" y="1585019"/>
            <a:ext cx="3292633" cy="1849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PowerShell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WSL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재부팅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wsl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--shutdown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wsl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–l –v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종료상태확인</a:t>
            </a:r>
            <a:endParaRPr lang="ko-KR" altLang="en-US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34BE6F-94BA-9A58-CD97-FD3A3FECC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001" y="3789040"/>
            <a:ext cx="5459997" cy="210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7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6CCCA6-76FD-4B01-B7AA-A491139C8769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9812E-7813-45F0-8214-0EA666DE955F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PX4 </a:t>
            </a:r>
            <a:r>
              <a:rPr kumimoji="0" lang="ko-KR" altLang="en-US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245D30-768B-403B-A5D8-4B8BBD2B8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80" y="2504804"/>
            <a:ext cx="5258994" cy="32664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DAE40A-1F23-4FD4-9FA2-F9F1AE823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3140968"/>
            <a:ext cx="5253771" cy="24339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669DBD-AF9A-41EF-86DE-E2631CFF7C62}"/>
              </a:ext>
            </a:extLst>
          </p:cNvPr>
          <p:cNvSpPr txBox="1"/>
          <p:nvPr/>
        </p:nvSpPr>
        <p:spPr>
          <a:xfrm>
            <a:off x="2964953" y="1700808"/>
            <a:ext cx="6550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PowerShell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실행 후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“ipconfig”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입력하여 이더넷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IP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주소 복사</a:t>
            </a:r>
          </a:p>
        </p:txBody>
      </p:sp>
    </p:spTree>
    <p:extLst>
      <p:ext uri="{BB962C8B-B14F-4D97-AF65-F5344CB8AC3E}">
        <p14:creationId xmlns:p14="http://schemas.microsoft.com/office/powerpoint/2010/main" val="979406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6CCCA6-76FD-4B01-B7AA-A491139C8769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9812E-7813-45F0-8214-0EA666DE955F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PX4 </a:t>
            </a:r>
            <a:r>
              <a:rPr kumimoji="0" lang="ko-KR" altLang="en-US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53467-363B-4900-BABC-3410DDB6138A}"/>
              </a:ext>
            </a:extLst>
          </p:cNvPr>
          <p:cNvSpPr txBox="1"/>
          <p:nvPr/>
        </p:nvSpPr>
        <p:spPr>
          <a:xfrm>
            <a:off x="1228736" y="1408555"/>
            <a:ext cx="741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export PX4_SIM_HOST_ADDR= (windows ip)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입력하여 환경 변수로 등록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7A141-CB1E-42AD-9A16-F528DEEDFD1E}"/>
              </a:ext>
            </a:extLst>
          </p:cNvPr>
          <p:cNvSpPr txBox="1"/>
          <p:nvPr/>
        </p:nvSpPr>
        <p:spPr>
          <a:xfrm>
            <a:off x="1200108" y="2764062"/>
            <a:ext cx="489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xport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입력하여 환경 변수가 잘 등록되었는지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87DA89-2C30-A7F8-9874-1E7F8C823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123" y="1777887"/>
            <a:ext cx="6486525" cy="8015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DC3C35-4B4E-B96D-6922-D7B83FF22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36" y="3346395"/>
            <a:ext cx="6629400" cy="164103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54F66D-2E52-AA42-2C7D-3B1B31941D5A}"/>
              </a:ext>
            </a:extLst>
          </p:cNvPr>
          <p:cNvSpPr/>
          <p:nvPr/>
        </p:nvSpPr>
        <p:spPr>
          <a:xfrm>
            <a:off x="1250123" y="3789040"/>
            <a:ext cx="4485837" cy="3305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6454E1-E53D-C677-E93C-8F479085E6D8}"/>
              </a:ext>
            </a:extLst>
          </p:cNvPr>
          <p:cNvSpPr txBox="1"/>
          <p:nvPr/>
        </p:nvSpPr>
        <p:spPr>
          <a:xfrm>
            <a:off x="1228736" y="5385095"/>
            <a:ext cx="6098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export PX4_SIM_HOST_ADDR= (windows ip)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명령어는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WSL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재실행 시 다시 설정해야함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512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6CCCA6-76FD-4B01-B7AA-A491139C8769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9812E-7813-45F0-8214-0EA666DE955F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PX4 </a:t>
            </a:r>
            <a:r>
              <a:rPr kumimoji="0" lang="ko-KR" altLang="en-US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설치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82B551-A93B-4315-A6FA-7893B3CC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417" y="904295"/>
            <a:ext cx="6250006" cy="54861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7AE81E-D527-4531-875A-7E4C1EB0B23A}"/>
              </a:ext>
            </a:extLst>
          </p:cNvPr>
          <p:cNvSpPr txBox="1"/>
          <p:nvPr/>
        </p:nvSpPr>
        <p:spPr>
          <a:xfrm>
            <a:off x="786869" y="3324187"/>
            <a:ext cx="4908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문서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en-US" altLang="ko-KR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AirSim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/setting.</a:t>
            </a:r>
            <a:r>
              <a:rPr lang="en-US" altLang="ko-KR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json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파일을 메모장으로 열어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LocalHostIp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키값을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“0.0.0.0”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설정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A87C2A-13D2-41DC-8C3D-514E01A842C8}"/>
              </a:ext>
            </a:extLst>
          </p:cNvPr>
          <p:cNvSpPr txBox="1"/>
          <p:nvPr/>
        </p:nvSpPr>
        <p:spPr>
          <a:xfrm>
            <a:off x="792836" y="2625418"/>
            <a:ext cx="2505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네트워크 설정 수정</a:t>
            </a:r>
            <a:endParaRPr lang="en-US" altLang="ko-KR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63DD9B-FC04-5B68-1FA2-C484E85CEE75}"/>
              </a:ext>
            </a:extLst>
          </p:cNvPr>
          <p:cNvSpPr/>
          <p:nvPr/>
        </p:nvSpPr>
        <p:spPr>
          <a:xfrm>
            <a:off x="6672064" y="4013228"/>
            <a:ext cx="1728192" cy="178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6685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6CCCA6-76FD-4B01-B7AA-A491139C8769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9812E-7813-45F0-8214-0EA666DE955F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PX4 </a:t>
            </a:r>
            <a:r>
              <a:rPr kumimoji="0" lang="ko-KR" altLang="en-US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C7425-67C1-4AF9-AFE4-34F7CF3B54E3}"/>
              </a:ext>
            </a:extLst>
          </p:cNvPr>
          <p:cNvSpPr txBox="1"/>
          <p:nvPr/>
        </p:nvSpPr>
        <p:spPr>
          <a:xfrm>
            <a:off x="1703512" y="1643545"/>
            <a:ext cx="4612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ROMFS/px4fmu_common/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init.d-posix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/rcS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im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편집기로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rcS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파일을 열기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78AE92-D205-422F-A0B8-BFFB502A4CE6}"/>
              </a:ext>
            </a:extLst>
          </p:cNvPr>
          <p:cNvSpPr txBox="1"/>
          <p:nvPr/>
        </p:nvSpPr>
        <p:spPr>
          <a:xfrm>
            <a:off x="1703512" y="394372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아래의 내용 추가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CA88F-4880-4AD4-8951-7DEE061ED3E8}"/>
              </a:ext>
            </a:extLst>
          </p:cNvPr>
          <p:cNvSpPr txBox="1"/>
          <p:nvPr/>
        </p:nvSpPr>
        <p:spPr>
          <a:xfrm>
            <a:off x="1703512" y="4478447"/>
            <a:ext cx="701584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 If PX4_SIM_HOST_ADDR environment variable is empty use localhost.</a:t>
            </a:r>
          </a:p>
          <a:p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if [ -z "${PX4_SIM_HOST_ADDR}" ]; then</a:t>
            </a:r>
          </a:p>
          <a:p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echo "PX4 SIM HOST: localhost"</a:t>
            </a:r>
          </a:p>
          <a:p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simulator start -c $simulator_tcp_port</a:t>
            </a:r>
          </a:p>
          <a:p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else</a:t>
            </a:r>
          </a:p>
          <a:p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echo "PX4 SIM HOST: $PX4_SIM_HOST_ADDR"</a:t>
            </a:r>
          </a:p>
          <a:p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simulator start -t $PX4_SIM_HOST_ADDR $simulator_tcp_port</a:t>
            </a:r>
          </a:p>
          <a:p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fi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A5B7A-ACDB-480A-BBEB-87A1AE06E628}"/>
              </a:ext>
            </a:extLst>
          </p:cNvPr>
          <p:cNvSpPr txBox="1"/>
          <p:nvPr/>
        </p:nvSpPr>
        <p:spPr>
          <a:xfrm>
            <a:off x="1703512" y="1109872"/>
            <a:ext cx="3849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IP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인터페이스 설정로컬 시뮬레이터 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78A482-3F96-0B15-359D-22989A0F8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2554825"/>
            <a:ext cx="77628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67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0D9AD-264B-A007-F662-0063BF8F8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86D4BC-2917-1E10-33B4-022D948AB92A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7877A-5AEF-7DFF-973B-EC52A87ED86C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PX4 </a:t>
            </a:r>
            <a:r>
              <a:rPr kumimoji="0" lang="ko-KR" altLang="en-US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BB1F7-332B-6CFA-5511-23F80C4CDAEF}"/>
              </a:ext>
            </a:extLst>
          </p:cNvPr>
          <p:cNvSpPr txBox="1"/>
          <p:nvPr/>
        </p:nvSpPr>
        <p:spPr>
          <a:xfrm>
            <a:off x="1703512" y="394372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아래의 내용 추가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BDF39-8CB5-5DD1-458B-C891D59D8CEA}"/>
              </a:ext>
            </a:extLst>
          </p:cNvPr>
          <p:cNvSpPr txBox="1"/>
          <p:nvPr/>
        </p:nvSpPr>
        <p:spPr>
          <a:xfrm>
            <a:off x="550000" y="4594092"/>
            <a:ext cx="921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제어판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 및 보안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방화벽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고급설정 선택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인바운드 규칙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-&gt;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새 규칙을 선택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6B48CF-B7AC-D982-868F-C628DF666216}"/>
              </a:ext>
            </a:extLst>
          </p:cNvPr>
          <p:cNvSpPr txBox="1"/>
          <p:nvPr/>
        </p:nvSpPr>
        <p:spPr>
          <a:xfrm>
            <a:off x="792836" y="969353"/>
            <a:ext cx="1058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TCP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포트 연결을 위해 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Windows Defender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방화벽에서 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TCP 4560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포트와 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UDP 14540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허용해야함 또는 방화벽의 동작이 필요없는 환경이라면 방화벽의 동작을 중지시켜도 가능함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DB2830-2CA3-6A26-742A-07DB05579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03" y="1817758"/>
            <a:ext cx="4921746" cy="24608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7B4B50-CB39-4014-333F-BA22C3D568C0}"/>
              </a:ext>
            </a:extLst>
          </p:cNvPr>
          <p:cNvSpPr/>
          <p:nvPr/>
        </p:nvSpPr>
        <p:spPr>
          <a:xfrm>
            <a:off x="562003" y="3201059"/>
            <a:ext cx="535596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D627AB-C858-0870-505B-99C85FDE3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749" y="1817757"/>
            <a:ext cx="5893468" cy="246087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9C1B0-CA36-7D47-358F-D50926483C4C}"/>
              </a:ext>
            </a:extLst>
          </p:cNvPr>
          <p:cNvSpPr/>
          <p:nvPr/>
        </p:nvSpPr>
        <p:spPr>
          <a:xfrm>
            <a:off x="5560404" y="2492896"/>
            <a:ext cx="679612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5DC0F4-CA83-EFAA-0B2E-635C3E9E274D}"/>
              </a:ext>
            </a:extLst>
          </p:cNvPr>
          <p:cNvSpPr/>
          <p:nvPr/>
        </p:nvSpPr>
        <p:spPr>
          <a:xfrm>
            <a:off x="9336359" y="2708920"/>
            <a:ext cx="2040857" cy="171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52743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9EA96-01AB-833B-DAEC-C949C5421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53B6912-C190-E46B-ADDE-F5779C4AE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49" y="1817758"/>
            <a:ext cx="4924714" cy="27576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17BBC4-D303-5685-D0FB-8199A298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96" y="1836456"/>
            <a:ext cx="4917753" cy="27389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F027AA-B799-F47B-E337-074879624C9C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F64849-8C96-6579-2161-3948FAD2749C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PX4 </a:t>
            </a:r>
            <a:r>
              <a:rPr kumimoji="0" lang="ko-KR" altLang="en-US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86E3A-E029-700C-90BA-F5FCFB40CE0E}"/>
              </a:ext>
            </a:extLst>
          </p:cNvPr>
          <p:cNvSpPr txBox="1"/>
          <p:nvPr/>
        </p:nvSpPr>
        <p:spPr>
          <a:xfrm>
            <a:off x="550000" y="4594092"/>
            <a:ext cx="102265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규칙 종류 포트를 선택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TCP 4560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포트를 위해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TCP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선택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특정 로컬 포트에서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4560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포트를 선택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이름 지정 후 저장</a:t>
            </a:r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동일한 방법으로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UDP 14540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포트를 허용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TCP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아닌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UDP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포트 선택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특정 로컬 포트에서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14540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포트를 선택</a:t>
            </a:r>
            <a:b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이름 지정 후 저장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3E5BC7-CCB7-B130-5011-3918A876020A}"/>
              </a:ext>
            </a:extLst>
          </p:cNvPr>
          <p:cNvSpPr/>
          <p:nvPr/>
        </p:nvSpPr>
        <p:spPr>
          <a:xfrm>
            <a:off x="1631504" y="2775962"/>
            <a:ext cx="1512168" cy="2929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9D58DE-FF63-6786-9533-5724B6754314}"/>
              </a:ext>
            </a:extLst>
          </p:cNvPr>
          <p:cNvSpPr/>
          <p:nvPr/>
        </p:nvSpPr>
        <p:spPr>
          <a:xfrm>
            <a:off x="6600055" y="2492896"/>
            <a:ext cx="504057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5C679F-A325-CEA1-C1A9-3C009AC82EA5}"/>
              </a:ext>
            </a:extLst>
          </p:cNvPr>
          <p:cNvSpPr/>
          <p:nvPr/>
        </p:nvSpPr>
        <p:spPr>
          <a:xfrm>
            <a:off x="7663848" y="3085288"/>
            <a:ext cx="216024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81327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6CCCA6-76FD-4B01-B7AA-A491139C8769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9812E-7813-45F0-8214-0EA666DE955F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PX4 </a:t>
            </a:r>
            <a:r>
              <a:rPr kumimoji="0" lang="ko-KR" altLang="en-US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42B9A-44FC-4A85-9AF6-C68DB597C573}"/>
              </a:ext>
            </a:extLst>
          </p:cNvPr>
          <p:cNvSpPr txBox="1"/>
          <p:nvPr/>
        </p:nvSpPr>
        <p:spPr>
          <a:xfrm>
            <a:off x="1023669" y="1668189"/>
            <a:ext cx="2895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PX4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폴더에서 명령어 입력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make px4_sitl 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none_iris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2D8AE-D940-4A66-B622-DDE53FCB4CF3}"/>
              </a:ext>
            </a:extLst>
          </p:cNvPr>
          <p:cNvSpPr txBox="1"/>
          <p:nvPr/>
        </p:nvSpPr>
        <p:spPr>
          <a:xfrm>
            <a:off x="1023669" y="1124578"/>
            <a:ext cx="2340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PX4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빌드 및 실행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C0DA66-BB8A-4913-8955-3D09EFC67450}"/>
              </a:ext>
            </a:extLst>
          </p:cNvPr>
          <p:cNvSpPr txBox="1"/>
          <p:nvPr/>
        </p:nvSpPr>
        <p:spPr>
          <a:xfrm>
            <a:off x="7042778" y="1124577"/>
            <a:ext cx="3541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AirSim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Play 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실행</a:t>
            </a:r>
            <a:endParaRPr lang="en-US" altLang="ko-KR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117691-97A6-437C-BCCA-812022D1B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67" y="2013612"/>
            <a:ext cx="6087976" cy="33123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D84DE3-BD0C-45E5-B2DE-B7D14F368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7" y="2558556"/>
            <a:ext cx="5409252" cy="276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27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6CCCA6-76FD-4B01-B7AA-A491139C8769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9812E-7813-45F0-8214-0EA666DE955F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PX4 </a:t>
            </a:r>
            <a:r>
              <a:rPr kumimoji="0" lang="ko-KR" altLang="en-US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76C76F-7EAB-4092-A7AC-E8807AD3E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62" y="1991354"/>
            <a:ext cx="8240275" cy="4429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84FD05-A0B5-4863-A78F-33309C290977}"/>
              </a:ext>
            </a:extLst>
          </p:cNvPr>
          <p:cNvSpPr txBox="1"/>
          <p:nvPr/>
        </p:nvSpPr>
        <p:spPr>
          <a:xfrm>
            <a:off x="3605573" y="1484784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AirSim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 연결되면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PX4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통신 연결 완료 로그가 출력</a:t>
            </a:r>
          </a:p>
        </p:txBody>
      </p:sp>
    </p:spTree>
    <p:extLst>
      <p:ext uri="{BB962C8B-B14F-4D97-AF65-F5344CB8AC3E}">
        <p14:creationId xmlns:p14="http://schemas.microsoft.com/office/powerpoint/2010/main" val="4224565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6CCCA6-76FD-4B01-B7AA-A491139C8769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02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9812E-7813-45F0-8214-0EA666DE955F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QGroundControl</a:t>
            </a: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설치</a:t>
            </a:r>
          </a:p>
        </p:txBody>
      </p:sp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DA0E6E2B-1585-4BA3-93E3-0C7FEDED0F14}"/>
              </a:ext>
            </a:extLst>
          </p:cNvPr>
          <p:cNvSpPr txBox="1"/>
          <p:nvPr/>
        </p:nvSpPr>
        <p:spPr>
          <a:xfrm>
            <a:off x="1055634" y="2615965"/>
            <a:ext cx="1107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https://docs.qgroundcontrol.com/master/en/qgc-user-guide/getting_started/download_and_install.html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8F1A2-706F-4046-8FD7-84933C2BAF1C}"/>
              </a:ext>
            </a:extLst>
          </p:cNvPr>
          <p:cNvSpPr txBox="1"/>
          <p:nvPr/>
        </p:nvSpPr>
        <p:spPr>
          <a:xfrm>
            <a:off x="4512018" y="1570751"/>
            <a:ext cx="474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사용자의 운영체제에 맞춰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QGroundControl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설치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949ECC-B9B8-420D-AFD7-B96FD4BD3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93" y="3429000"/>
            <a:ext cx="11250595" cy="2905530"/>
          </a:xfrm>
          <a:prstGeom prst="rect">
            <a:avLst/>
          </a:prstGeom>
        </p:spPr>
      </p:pic>
      <p:pic>
        <p:nvPicPr>
          <p:cNvPr id="7" name="Picture 2" descr="Logotype | QGC Design Guide">
            <a:extLst>
              <a:ext uri="{FF2B5EF4-FFF2-40B4-BE49-F238E27FC236}">
                <a16:creationId xmlns:a16="http://schemas.microsoft.com/office/drawing/2014/main" id="{3C5379BC-66C5-45DA-905A-88AB84F00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34" y="1079142"/>
            <a:ext cx="33718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A18521-84F0-48CF-9E40-D9E9A2E451BC}"/>
              </a:ext>
            </a:extLst>
          </p:cNvPr>
          <p:cNvSpPr txBox="1"/>
          <p:nvPr/>
        </p:nvSpPr>
        <p:spPr>
          <a:xfrm>
            <a:off x="1055634" y="307651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비행 객체 컨트롤에 대한 다양한 기능 지원 </a:t>
            </a:r>
          </a:p>
        </p:txBody>
      </p:sp>
    </p:spTree>
    <p:extLst>
      <p:ext uri="{BB962C8B-B14F-4D97-AF65-F5344CB8AC3E}">
        <p14:creationId xmlns:p14="http://schemas.microsoft.com/office/powerpoint/2010/main" val="1295739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47ACE-879B-4316-A010-97B35190CC3B}"/>
              </a:ext>
            </a:extLst>
          </p:cNvPr>
          <p:cNvSpPr txBox="1"/>
          <p:nvPr/>
        </p:nvSpPr>
        <p:spPr>
          <a:xfrm>
            <a:off x="562004" y="253900"/>
            <a:ext cx="461665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Cosys - AirSim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094B12-65ED-D109-56F5-8F8A469CAFE5}"/>
              </a:ext>
            </a:extLst>
          </p:cNvPr>
          <p:cNvSpPr txBox="1">
            <a:spLocks/>
          </p:cNvSpPr>
          <p:nvPr/>
        </p:nvSpPr>
        <p:spPr>
          <a:xfrm>
            <a:off x="335360" y="2132856"/>
            <a:ext cx="604617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Microsoft 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사의 </a:t>
            </a:r>
            <a:r>
              <a:rPr lang="en-US" altLang="ko-KR" sz="2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AirSim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은 </a:t>
            </a:r>
            <a:b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240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2022</a:t>
            </a:r>
            <a:r>
              <a:rPr lang="ko-KR" altLang="en-US" sz="240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</a:t>
            </a:r>
            <a:r>
              <a:rPr lang="en-US" altLang="ko-KR" sz="240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06</a:t>
            </a:r>
            <a:r>
              <a:rPr lang="ko-KR" altLang="en-US" sz="240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마지막으로 지원 종료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2"/>
              </a:rPr>
              <a:t>https://github.com/microsoft/AirSim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pPr lvl="1"/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Unreal Engine </a:t>
            </a:r>
            <a:r>
              <a:rPr lang="en-US" altLang="ko-KR" sz="240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4.27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까지만 지원하고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Unreal </a:t>
            </a:r>
            <a:r>
              <a:rPr lang="en-US" altLang="ko-KR" sz="2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Engien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5.X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공식 지원하지 않음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endParaRPr lang="ko-KR" altLang="en-US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B1465C-FD2F-FEF2-1B8C-1DFC47B31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240" y="1268760"/>
            <a:ext cx="5287286" cy="4536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85A3E7-1D5A-8E74-48EE-EFCF78105277}"/>
              </a:ext>
            </a:extLst>
          </p:cNvPr>
          <p:cNvSpPr txBox="1"/>
          <p:nvPr/>
        </p:nvSpPr>
        <p:spPr>
          <a:xfrm>
            <a:off x="6471984" y="5805264"/>
            <a:ext cx="5485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https://www.xrtoday.com/mixed-reality/microsoft-shuts-down-industrial-metaverse-ai-projects/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756148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6CCCA6-76FD-4B01-B7AA-A491139C8769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02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9812E-7813-45F0-8214-0EA666DE955F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QGroundControl</a:t>
            </a: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7EE2B-F55A-4B28-88C6-5D1A10F68ED2}"/>
              </a:ext>
            </a:extLst>
          </p:cNvPr>
          <p:cNvSpPr txBox="1"/>
          <p:nvPr/>
        </p:nvSpPr>
        <p:spPr>
          <a:xfrm>
            <a:off x="7824801" y="1708488"/>
            <a:ext cx="251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Comm Links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CC667-2A43-4D64-A778-C79C44DC0E4C}"/>
              </a:ext>
            </a:extLst>
          </p:cNvPr>
          <p:cNvSpPr txBox="1"/>
          <p:nvPr/>
        </p:nvSpPr>
        <p:spPr>
          <a:xfrm>
            <a:off x="730124" y="1708488"/>
            <a:ext cx="477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왼쪽 상단 </a:t>
            </a:r>
            <a:r>
              <a:rPr lang="ko-KR" altLang="en-US"/>
              <a:t>클릭 </a:t>
            </a:r>
            <a:r>
              <a:rPr lang="en-US" altLang="ko-KR"/>
              <a:t>-&gt; ‘Application Settings’ </a:t>
            </a:r>
            <a:r>
              <a:rPr lang="ko-KR" altLang="en-US" dirty="0"/>
              <a:t>클릭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CF4DCC-B42C-9DA4-A821-250B1DD54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36" y="2203900"/>
            <a:ext cx="4793783" cy="302433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9F722E-6A64-3A26-7D13-8A78D4F34539}"/>
              </a:ext>
            </a:extLst>
          </p:cNvPr>
          <p:cNvSpPr/>
          <p:nvPr/>
        </p:nvSpPr>
        <p:spPr>
          <a:xfrm>
            <a:off x="801000" y="2357044"/>
            <a:ext cx="230833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F878F1-A83A-F301-7F31-15A87CCB570C}"/>
              </a:ext>
            </a:extLst>
          </p:cNvPr>
          <p:cNvSpPr/>
          <p:nvPr/>
        </p:nvSpPr>
        <p:spPr>
          <a:xfrm>
            <a:off x="895096" y="3340664"/>
            <a:ext cx="864096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A463BD5-0413-8651-F960-7A14B585948B}"/>
              </a:ext>
            </a:extLst>
          </p:cNvPr>
          <p:cNvCxnSpPr>
            <a:stCxn id="12" idx="2"/>
          </p:cNvCxnSpPr>
          <p:nvPr/>
        </p:nvCxnSpPr>
        <p:spPr>
          <a:xfrm>
            <a:off x="916417" y="2573068"/>
            <a:ext cx="427055" cy="7675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B152437-E8B8-B722-EEC2-8805EB823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383" y="2205233"/>
            <a:ext cx="4793783" cy="303623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98074B-C846-6F51-25C3-1F51950E3425}"/>
              </a:ext>
            </a:extLst>
          </p:cNvPr>
          <p:cNvSpPr/>
          <p:nvPr/>
        </p:nvSpPr>
        <p:spPr>
          <a:xfrm>
            <a:off x="6606891" y="3515492"/>
            <a:ext cx="714129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06FD4C-7915-8918-BE5A-8EDB2859E34B}"/>
              </a:ext>
            </a:extLst>
          </p:cNvPr>
          <p:cNvSpPr/>
          <p:nvPr/>
        </p:nvSpPr>
        <p:spPr>
          <a:xfrm>
            <a:off x="10056440" y="4412620"/>
            <a:ext cx="36004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D5AF502-76BD-AE1A-E974-6F4D777040A7}"/>
              </a:ext>
            </a:extLst>
          </p:cNvPr>
          <p:cNvCxnSpPr>
            <a:stCxn id="18" idx="3"/>
          </p:cNvCxnSpPr>
          <p:nvPr/>
        </p:nvCxnSpPr>
        <p:spPr>
          <a:xfrm>
            <a:off x="7321020" y="3623504"/>
            <a:ext cx="2735420" cy="8856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100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DCA0D-2AAA-B83C-7047-4EE1DA275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C0603D-F9A1-E869-A3CC-2E0B26D602AB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02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49658-46DA-F55C-6C99-D5748508D429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QGroundControl</a:t>
            </a: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D34376-8C18-8BB8-FD06-42DB91E2B742}"/>
              </a:ext>
            </a:extLst>
          </p:cNvPr>
          <p:cNvSpPr txBox="1"/>
          <p:nvPr/>
        </p:nvSpPr>
        <p:spPr>
          <a:xfrm>
            <a:off x="1343472" y="1124744"/>
            <a:ext cx="1378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타입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UDP</a:t>
            </a:r>
          </a:p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포트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18570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14062-485E-02E4-0E0C-2B3C3BB0584A}"/>
              </a:ext>
            </a:extLst>
          </p:cNvPr>
          <p:cNvSpPr txBox="1"/>
          <p:nvPr/>
        </p:nvSpPr>
        <p:spPr>
          <a:xfrm>
            <a:off x="6744072" y="1263243"/>
            <a:ext cx="342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 주소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리눅스 환경 이더넷 주소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872142A-CD66-297E-C3EE-42195584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401" y="1988840"/>
            <a:ext cx="5578896" cy="25922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FABC26-8B09-6D7E-1E78-3B0C2088C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36" y="1986710"/>
            <a:ext cx="5384234" cy="338437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D1DCC2-1170-CB7B-FECD-E23B1BD1C53C}"/>
              </a:ext>
            </a:extLst>
          </p:cNvPr>
          <p:cNvSpPr/>
          <p:nvPr/>
        </p:nvSpPr>
        <p:spPr>
          <a:xfrm>
            <a:off x="2623288" y="3005116"/>
            <a:ext cx="21602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D15F4A-C3F8-993A-D5AC-AFCAA9DF99B4}"/>
              </a:ext>
            </a:extLst>
          </p:cNvPr>
          <p:cNvSpPr/>
          <p:nvPr/>
        </p:nvSpPr>
        <p:spPr>
          <a:xfrm>
            <a:off x="4152627" y="3464564"/>
            <a:ext cx="347909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790B57-199C-2EB6-FD97-2FBDFD904D45}"/>
              </a:ext>
            </a:extLst>
          </p:cNvPr>
          <p:cNvSpPr/>
          <p:nvPr/>
        </p:nvSpPr>
        <p:spPr>
          <a:xfrm>
            <a:off x="2424841" y="3764548"/>
            <a:ext cx="1630443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22C894-8546-76C3-3DC7-72FE073C1755}"/>
              </a:ext>
            </a:extLst>
          </p:cNvPr>
          <p:cNvSpPr/>
          <p:nvPr/>
        </p:nvSpPr>
        <p:spPr>
          <a:xfrm>
            <a:off x="2449333" y="4496546"/>
            <a:ext cx="1414419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8072C1-5024-FAEF-FF5D-2928285C98CE}"/>
              </a:ext>
            </a:extLst>
          </p:cNvPr>
          <p:cNvSpPr/>
          <p:nvPr/>
        </p:nvSpPr>
        <p:spPr>
          <a:xfrm>
            <a:off x="6888089" y="2213028"/>
            <a:ext cx="136815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E94A07-E8EF-45B5-07BB-2B2342D27BCB}"/>
              </a:ext>
            </a:extLst>
          </p:cNvPr>
          <p:cNvSpPr/>
          <p:nvPr/>
        </p:nvSpPr>
        <p:spPr>
          <a:xfrm>
            <a:off x="3931591" y="4496546"/>
            <a:ext cx="544453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0095E29B-8981-0C3E-B0E7-42A15FB30B53}"/>
              </a:ext>
            </a:extLst>
          </p:cNvPr>
          <p:cNvSpPr/>
          <p:nvPr/>
        </p:nvSpPr>
        <p:spPr>
          <a:xfrm>
            <a:off x="4299586" y="4260440"/>
            <a:ext cx="143173" cy="2034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127404-F98B-B104-2D06-62638930FFB8}"/>
              </a:ext>
            </a:extLst>
          </p:cNvPr>
          <p:cNvCxnSpPr>
            <a:cxnSpLocks/>
            <a:stCxn id="15" idx="1"/>
            <a:endCxn id="14" idx="0"/>
          </p:cNvCxnSpPr>
          <p:nvPr/>
        </p:nvCxnSpPr>
        <p:spPr>
          <a:xfrm flipH="1">
            <a:off x="3156543" y="2321040"/>
            <a:ext cx="3731546" cy="2175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D0AFA9-6BC9-88B3-AF1A-1E2FC759BB81}"/>
              </a:ext>
            </a:extLst>
          </p:cNvPr>
          <p:cNvSpPr/>
          <p:nvPr/>
        </p:nvSpPr>
        <p:spPr>
          <a:xfrm>
            <a:off x="2639616" y="3803663"/>
            <a:ext cx="216024" cy="139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56DD45-2B62-5EE9-19DE-0E3368EC674D}"/>
              </a:ext>
            </a:extLst>
          </p:cNvPr>
          <p:cNvSpPr txBox="1"/>
          <p:nvPr/>
        </p:nvSpPr>
        <p:spPr>
          <a:xfrm>
            <a:off x="1194464" y="5514952"/>
            <a:ext cx="10230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 주소를 기입하여 서버를 추가하고 연결을 눌렀을 때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UDP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에러가 발생한다면</a:t>
            </a:r>
            <a:b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저장한 서버 주소를 모두 삭제하고 포트에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18570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기입하여 연결해볼 것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9522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166AD-BFCF-AAE5-D18E-B35559056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9897BB1-4D0B-A7D6-F5A2-BADB55B4A9D2}"/>
              </a:ext>
            </a:extLst>
          </p:cNvPr>
          <p:cNvGrpSpPr/>
          <p:nvPr/>
        </p:nvGrpSpPr>
        <p:grpSpPr>
          <a:xfrm>
            <a:off x="0" y="1586689"/>
            <a:ext cx="6756436" cy="4027624"/>
            <a:chOff x="-711200" y="927286"/>
            <a:chExt cx="6756436" cy="40276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32B8681-A75D-339B-98D2-DE55A206D4AB}"/>
                </a:ext>
              </a:extLst>
            </p:cNvPr>
            <p:cNvSpPr txBox="1"/>
            <p:nvPr/>
          </p:nvSpPr>
          <p:spPr>
            <a:xfrm flipH="1">
              <a:off x="732398" y="1189777"/>
              <a:ext cx="1366593" cy="1569660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pPr algn="ctr">
                <a:spcAft>
                  <a:spcPts val="420"/>
                </a:spcAft>
                <a:defRPr/>
              </a:pPr>
              <a:r>
                <a:rPr lang="en-US" altLang="ko-KR" sz="9600" spc="-21">
                  <a:ln>
                    <a:solidFill>
                      <a:srgbClr val="6090C4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Ⅵ</a:t>
              </a:r>
              <a:endParaRPr lang="en-US" altLang="ko-KR" sz="9600" spc="-21" dirty="0">
                <a:ln>
                  <a:solidFill>
                    <a:srgbClr val="6090C4">
                      <a:alpha val="0"/>
                    </a:srgbClr>
                  </a:solidFill>
                </a:ln>
                <a:solidFill>
                  <a:srgbClr val="02259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7CDEED1-7448-03B6-8A69-72B206EDF2AD}"/>
                </a:ext>
              </a:extLst>
            </p:cNvPr>
            <p:cNvSpPr/>
            <p:nvPr/>
          </p:nvSpPr>
          <p:spPr>
            <a:xfrm>
              <a:off x="509229" y="927286"/>
              <a:ext cx="1812933" cy="2343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anchor="ctr">
              <a:noAutofit/>
            </a:bodyPr>
            <a:lstStyle/>
            <a:p>
              <a:pPr algn="ctr" defTabSz="818114" latinLnBrk="1">
                <a:defRPr/>
              </a:pPr>
              <a:r>
                <a:rPr lang="en-US" altLang="ko-KR" sz="1610" b="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돋움체 Bold" panose="02020603020101020101" pitchFamily="18" charset="-127"/>
                  <a:ea typeface="HY헤드라인M" panose="02030600000101010101" pitchFamily="18" charset="-127"/>
                </a:rPr>
                <a:t>Chapter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BBE1CD0-7B7C-BD48-91AE-DAC2A85A6253}"/>
                </a:ext>
              </a:extLst>
            </p:cNvPr>
            <p:cNvSpPr/>
            <p:nvPr/>
          </p:nvSpPr>
          <p:spPr>
            <a:xfrm>
              <a:off x="1460463" y="1549457"/>
              <a:ext cx="4584773" cy="954107"/>
            </a:xfrm>
            <a:prstGeom prst="rect">
              <a:avLst/>
            </a:prstGeom>
            <a:noFill/>
          </p:spPr>
          <p:txBody>
            <a:bodyPr anchor="b" anchorCtr="0">
              <a:spAutoFit/>
            </a:bodyPr>
            <a:lstStyle/>
            <a:p>
              <a:pPr algn="ctr" defTabSz="371097" latinLnBrk="1">
                <a:defRPr/>
              </a:pPr>
              <a:r>
                <a:rPr lang="en-US" altLang="ko-KR" sz="28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WSL2 ROS2 AirSim Wrapper </a:t>
              </a:r>
              <a:r>
                <a:rPr lang="ko-KR" altLang="en-US" sz="28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설치</a:t>
              </a:r>
              <a:endParaRPr lang="ko-KR" altLang="en-US" sz="28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rgbClr val="02259D"/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F36BF0B-3AAB-2ECC-6CC7-6B0A94090BFB}"/>
                </a:ext>
              </a:extLst>
            </p:cNvPr>
            <p:cNvCxnSpPr>
              <a:cxnSpLocks/>
            </p:cNvCxnSpPr>
            <p:nvPr/>
          </p:nvCxnSpPr>
          <p:spPr>
            <a:xfrm>
              <a:off x="-711200" y="1417530"/>
              <a:ext cx="1574800" cy="0"/>
            </a:xfrm>
            <a:prstGeom prst="line">
              <a:avLst/>
            </a:prstGeom>
            <a:ln>
              <a:solidFill>
                <a:srgbClr val="02259D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54D4289-7968-26DE-8451-29F014951C25}"/>
                </a:ext>
              </a:extLst>
            </p:cNvPr>
            <p:cNvSpPr/>
            <p:nvPr/>
          </p:nvSpPr>
          <p:spPr>
            <a:xfrm>
              <a:off x="1460463" y="2759437"/>
              <a:ext cx="4584773" cy="2195473"/>
            </a:xfrm>
            <a:prstGeom prst="rect">
              <a:avLst/>
            </a:prstGeom>
            <a:noFill/>
          </p:spPr>
          <p:txBody>
            <a:bodyPr anchor="t" anchorCtr="0">
              <a:spAutoFit/>
            </a:bodyPr>
            <a:lstStyle/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en-US" altLang="ko-KR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Ros2 Galactic </a:t>
              </a:r>
              <a:r>
                <a:rPr lang="ko-KR" altLang="en-US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설치</a:t>
              </a:r>
              <a:endParaRPr lang="en-US" altLang="ko-KR" sz="2200" spc="-4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en-US" altLang="ko-KR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AirSim </a:t>
              </a:r>
              <a:r>
                <a:rPr lang="ko-KR" altLang="en-US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설치 및 세팅</a:t>
              </a:r>
              <a:endParaRPr lang="en-US" altLang="ko-KR" sz="2200" spc="-4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en-US" altLang="ko-KR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AirSim Wrapper </a:t>
              </a:r>
              <a:r>
                <a:rPr lang="ko-KR" altLang="en-US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설치</a:t>
              </a:r>
              <a:endParaRPr lang="en-US" altLang="ko-KR" sz="2200" spc="-4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ko-KR" altLang="en-US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연동 결과</a:t>
              </a:r>
              <a:endParaRPr lang="en-US" altLang="ko-KR" sz="2200" spc="-4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ko-KR" altLang="en-US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외부 </a:t>
              </a:r>
              <a:r>
                <a:rPr lang="en-US" altLang="ko-KR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PC</a:t>
              </a:r>
              <a:r>
                <a:rPr lang="ko-KR" altLang="en-US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와 연결</a:t>
              </a:r>
              <a:endParaRPr lang="ko-KR" altLang="en-US" sz="22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3132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6CCCA6-76FD-4B01-B7AA-A491139C8769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9812E-7813-45F0-8214-0EA666DE955F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Ros2 </a:t>
            </a:r>
            <a:r>
              <a:rPr lang="en-US" altLang="ko-KR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Kilted</a:t>
            </a:r>
            <a:r>
              <a:rPr kumimoji="0" lang="en-US" altLang="ko-KR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CA8C0-51CD-43F6-8D45-1189D8BB173F}"/>
              </a:ext>
            </a:extLst>
          </p:cNvPr>
          <p:cNvSpPr txBox="1"/>
          <p:nvPr/>
        </p:nvSpPr>
        <p:spPr>
          <a:xfrm>
            <a:off x="562003" y="979496"/>
            <a:ext cx="11150621" cy="4755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 권한으로 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WSL 2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실행하여 아래 명령어 순차적 실행</a:t>
            </a:r>
            <a:endParaRPr lang="en-US" altLang="ko-KR" sz="15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altLang="ko-KR" sz="15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locale  # check for UTF-8</a:t>
            </a:r>
          </a:p>
          <a:p>
            <a:pPr marL="457200" indent="-457200">
              <a:buFont typeface="+mj-lt"/>
              <a:buAutoNum type="arabicPeriod"/>
            </a:pPr>
            <a:r>
              <a:rPr lang="fr-FR" altLang="ko-KR" sz="15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sudo apt update &amp;&amp; sudo apt install locales</a:t>
            </a:r>
          </a:p>
          <a:p>
            <a:pPr marL="457200" indent="-457200">
              <a:buFont typeface="+mj-lt"/>
              <a:buAutoNum type="arabicPeriod"/>
            </a:pPr>
            <a:r>
              <a:rPr lang="fr-FR" altLang="ko-KR" sz="15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sudo locale-gen en_US en_US.UTF-8</a:t>
            </a:r>
          </a:p>
          <a:p>
            <a:pPr marL="457200" indent="-457200">
              <a:buFont typeface="+mj-lt"/>
              <a:buAutoNum type="arabicPeriod"/>
            </a:pPr>
            <a:r>
              <a:rPr lang="fr-FR" altLang="ko-KR" sz="15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sudo update-locale LC_ALL=en_US.UTF-8 LANG=en_US.UTF-8</a:t>
            </a:r>
          </a:p>
          <a:p>
            <a:pPr marL="457200" indent="-457200">
              <a:buFont typeface="+mj-lt"/>
              <a:buAutoNum type="arabicPeriod"/>
            </a:pPr>
            <a:r>
              <a:rPr lang="fr-FR" altLang="ko-KR" sz="15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export LANG=en_US.UTF-8</a:t>
            </a:r>
          </a:p>
          <a:p>
            <a:pPr marL="457200" indent="-457200">
              <a:buFont typeface="+mj-lt"/>
              <a:buAutoNum type="arabicPeriod"/>
            </a:pPr>
            <a:r>
              <a:rPr lang="fr-FR" altLang="ko-KR" sz="15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locale  # verify settings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5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sudo apt install software-properties-common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5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sudo add-apt-repository universe</a:t>
            </a:r>
          </a:p>
          <a:p>
            <a:pPr marL="457200" indent="-457200">
              <a:buFont typeface="+mj-lt"/>
              <a:buAutoNum type="arabicPeriod"/>
            </a:pPr>
            <a:r>
              <a:rPr lang="fr-FR" altLang="ko-KR" sz="15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sudo apt update &amp;&amp; sudo apt install curl -y</a:t>
            </a:r>
          </a:p>
          <a:p>
            <a:pPr marL="457200" indent="-457200">
              <a:buFont typeface="+mj-lt"/>
              <a:buAutoNum type="arabicPeriod"/>
            </a:pPr>
            <a:r>
              <a:rPr lang="fr-FR" altLang="ko-KR" sz="15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export ROS_APT_SOURCE_VERSION=$(curl -s https://api.github.com/repos/ros-infrastructure/ros-apt-source/releases/latest | grep -F "tag_name" | awk -F\" '{print $4}')</a:t>
            </a:r>
          </a:p>
          <a:p>
            <a:pPr marL="457200" indent="-457200">
              <a:buFont typeface="+mj-lt"/>
              <a:buAutoNum type="arabicPeriod"/>
            </a:pPr>
            <a:r>
              <a:rPr lang="fr-FR" altLang="ko-KR" sz="15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curl -L -o /tmp/ros2-apt-source.deb "https://github.com/ros-infrastructure/ros-apt-source/releases/download/${ROS_APT_SOURCE_VERSION}/ros2-apt-source_${ROS_APT_SOURCE_VERSION}.$(. /etc/os-release &amp;&amp; echo $VERSION_CODENAME)_all.deb" # If using Ubuntu derivates use $UBUNTU_CODENAME</a:t>
            </a:r>
          </a:p>
          <a:p>
            <a:pPr marL="457200" indent="-457200">
              <a:buFont typeface="+mj-lt"/>
              <a:buAutoNum type="arabicPeriod"/>
            </a:pPr>
            <a:r>
              <a:rPr lang="fr-FR" altLang="ko-KR" sz="15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sudo dpkg -i /tmp/ros2-apt-source.deb</a:t>
            </a:r>
          </a:p>
          <a:p>
            <a:pPr marL="457200" indent="-457200">
              <a:buFont typeface="+mj-lt"/>
              <a:buAutoNum type="arabicPeriod"/>
            </a:pPr>
            <a:r>
              <a:rPr lang="fr-FR" altLang="ko-KR" sz="15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sudo apt update</a:t>
            </a:r>
          </a:p>
          <a:p>
            <a:pPr marL="457200" indent="-457200">
              <a:buFont typeface="+mj-lt"/>
              <a:buAutoNum type="arabicPeriod"/>
            </a:pPr>
            <a:r>
              <a:rPr lang="fr-FR" altLang="ko-KR" sz="15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sudo apt upgrade</a:t>
            </a:r>
          </a:p>
          <a:p>
            <a:pPr marL="457200" indent="-457200">
              <a:buFont typeface="+mj-lt"/>
              <a:buAutoNum type="arabicPeriod"/>
            </a:pPr>
            <a:r>
              <a:rPr lang="fr-FR" altLang="ko-KR" sz="15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sudo apt install ros-kilted-desktop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5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sudo apt-get install ros-</a:t>
            </a:r>
            <a:r>
              <a:rPr lang="fr-FR" altLang="ko-KR" sz="15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kilted</a:t>
            </a:r>
            <a:r>
              <a:rPr lang="en-US" altLang="ko-KR" sz="15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-tf2-sensor-msgs ros-</a:t>
            </a:r>
            <a:r>
              <a:rPr lang="fr-FR" altLang="ko-KR" sz="15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kilted</a:t>
            </a:r>
            <a:r>
              <a:rPr lang="en-US" altLang="ko-KR" sz="15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-tf2-geometry-msgs ros-</a:t>
            </a:r>
            <a:r>
              <a:rPr lang="fr-FR" altLang="ko-KR" sz="15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kilted</a:t>
            </a:r>
            <a:r>
              <a:rPr lang="en-US" altLang="ko-KR" sz="15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-mavros*</a:t>
            </a:r>
            <a:endParaRPr lang="fr-FR" altLang="ko-KR" sz="15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4120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6CCCA6-76FD-4B01-B7AA-A491139C8769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02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9812E-7813-45F0-8214-0EA666DE955F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AirSim</a:t>
            </a: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설치 및 세팅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957C67-3CC7-4C6A-A51D-D5BD33E42C1B}"/>
              </a:ext>
            </a:extLst>
          </p:cNvPr>
          <p:cNvSpPr txBox="1"/>
          <p:nvPr/>
        </p:nvSpPr>
        <p:spPr>
          <a:xfrm>
            <a:off x="562003" y="1196752"/>
            <a:ext cx="1101722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 권한으로 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WSL 2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실행하여 아래 명령어 순차적 실행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git clone https://github.com/Cosys-Lab/Cosys-AirSim.git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/>
              <a:t>cd Cosys-AirSim</a:t>
            </a:r>
            <a:endParaRPr lang="en-US" altLang="ko-KR" sz="1800"/>
          </a:p>
          <a:p>
            <a:pPr marL="457200" indent="-457200">
              <a:buFont typeface="+mj-lt"/>
              <a:buAutoNum type="arabicPeriod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./setup.sh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./build.sh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echo “source /opt/ros/kilted/setup.bash” &gt;&gt; ~/.bashrc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source ~/.bashrc</a:t>
            </a:r>
          </a:p>
        </p:txBody>
      </p:sp>
    </p:spTree>
    <p:extLst>
      <p:ext uri="{BB962C8B-B14F-4D97-AF65-F5344CB8AC3E}">
        <p14:creationId xmlns:p14="http://schemas.microsoft.com/office/powerpoint/2010/main" val="3177839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6CCCA6-76FD-4B01-B7AA-A491139C8769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03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9812E-7813-45F0-8214-0EA666DE955F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AirSim</a:t>
            </a: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Wrapper </a:t>
            </a:r>
            <a:r>
              <a:rPr kumimoji="0" lang="ko-KR" altLang="en-US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0A061-1CF1-4D00-8B0C-6BEAF5E5DD54}"/>
              </a:ext>
            </a:extLst>
          </p:cNvPr>
          <p:cNvSpPr txBox="1"/>
          <p:nvPr/>
        </p:nvSpPr>
        <p:spPr>
          <a:xfrm>
            <a:off x="562002" y="980728"/>
            <a:ext cx="1115062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 권한으로 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WSL 2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실행하여 아래 명령어 순차적 실행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sudo apt-get install python3-rosdep</a:t>
            </a:r>
          </a:p>
          <a:p>
            <a:pPr marL="457200" indent="-457200">
              <a:buFont typeface="+mj-lt"/>
              <a:buAutoNum type="arabicPeriod"/>
            </a:pPr>
            <a:r>
              <a:rPr lang="es-E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sudo rosdep init</a:t>
            </a:r>
          </a:p>
          <a:p>
            <a:pPr marL="457200" indent="-457200">
              <a:buFont typeface="+mj-lt"/>
              <a:buAutoNum type="arabicPeriod"/>
            </a:pPr>
            <a:r>
              <a:rPr lang="es-E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rosdep update</a:t>
            </a:r>
          </a:p>
          <a:p>
            <a:pPr marL="457200" indent="-457200">
              <a:buFont typeface="+mj-lt"/>
              <a:buAutoNum type="arabicPeriod"/>
            </a:pPr>
            <a:r>
              <a:rPr lang="es-E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cd ros2</a:t>
            </a:r>
          </a:p>
          <a:p>
            <a:pPr marL="457200" indent="-457200">
              <a:buFont typeface="+mj-lt"/>
              <a:buAutoNum type="arabicPeriod"/>
            </a:pPr>
            <a:r>
              <a:rPr lang="es-E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rosdep install --from-paths src -y --ignore-src --skip-keys pcl --skip-keys message_runtime --skip-keys message_generation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colcon build --cmake-args -DCMAKE_BUILD_TYPE=Release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 명령어 실행 시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tf2_geometry_msgs.h, cv_bridge.h, tf2_sensor_msgs.h 3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파일이 없다는 오류가 발생할 수 있다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해당 오류 발생 시 동봉된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.h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파일을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/opt/ros/kilted/include/(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파일 폴더명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)/(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파일 폴더명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내부로 이동시키면 정상적으로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build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되는 것을 확인할 수 있다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s-E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3880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4F5F6-EDF4-2BC3-6AAF-3EB7BF9A8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57F36F-22C4-15AD-3E00-DFF008A3241E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03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436961-CE9C-A91E-02B0-4F4E68B3DD24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AirSim</a:t>
            </a: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Wrapper </a:t>
            </a:r>
            <a:r>
              <a:rPr kumimoji="0" lang="ko-KR" altLang="en-US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50E432-5CF3-57EC-8FA5-77CBA0781B86}"/>
              </a:ext>
            </a:extLst>
          </p:cNvPr>
          <p:cNvSpPr txBox="1"/>
          <p:nvPr/>
        </p:nvSpPr>
        <p:spPr>
          <a:xfrm>
            <a:off x="564707" y="1124744"/>
            <a:ext cx="11150621" cy="352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>
                <a:solidFill>
                  <a:srgbClr val="FF0000"/>
                </a:solidFill>
              </a:rPr>
              <a:t>cv_bridge.h code</a:t>
            </a:r>
          </a:p>
          <a:p>
            <a:endParaRPr lang="en-US" altLang="ko-KR"/>
          </a:p>
          <a:p>
            <a:r>
              <a:rPr lang="en-US" altLang="ko-KR"/>
              <a:t>#ifndef CV_BRIDGE__CV_BRIDGE_H_</a:t>
            </a:r>
          </a:p>
          <a:p>
            <a:r>
              <a:rPr lang="en-US" altLang="ko-KR"/>
              <a:t>#define CV_BRIDGE__CV_BRIDGE_H_</a:t>
            </a:r>
          </a:p>
          <a:p>
            <a:endParaRPr lang="ko-KR" altLang="en-US"/>
          </a:p>
          <a:p>
            <a:r>
              <a:rPr lang="en-US" altLang="ko-KR"/>
              <a:t>// This file is deprecated as of I-turtle and can be completely removed in J-turtle.</a:t>
            </a:r>
          </a:p>
          <a:p>
            <a:endParaRPr lang="ko-KR" altLang="en-US"/>
          </a:p>
          <a:p>
            <a:r>
              <a:rPr lang="en-US" altLang="ko-KR"/>
              <a:t>#warning This header is obsolete, please include cv_bridge/cv_bridge.hpp instead</a:t>
            </a:r>
          </a:p>
          <a:p>
            <a:endParaRPr lang="ko-KR" altLang="en-US"/>
          </a:p>
          <a:p>
            <a:r>
              <a:rPr lang="en-US" altLang="ko-KR"/>
              <a:t>#include &lt;cv_bridge/cv_bridge.hpp&gt;</a:t>
            </a:r>
          </a:p>
          <a:p>
            <a:endParaRPr lang="ko-KR" altLang="en-US"/>
          </a:p>
          <a:p>
            <a:r>
              <a:rPr lang="en-US" altLang="ko-KR"/>
              <a:t>#endif  // CV_BRIDGE__CV_BRIDGE_H_^B</a:t>
            </a:r>
            <a:endParaRPr lang="es-E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318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FEAAB-195C-CDCA-E0A2-8E7A57E66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FDCF6F-0035-B2DC-3DD7-D75DD96596C7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03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F9B89-7267-978E-3C14-15F4088BEEFA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AirSim</a:t>
            </a: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Wrapper </a:t>
            </a:r>
            <a:r>
              <a:rPr kumimoji="0" lang="ko-KR" altLang="en-US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6F18D-C77D-4AB3-58E0-BF9750050DA3}"/>
              </a:ext>
            </a:extLst>
          </p:cNvPr>
          <p:cNvSpPr txBox="1"/>
          <p:nvPr/>
        </p:nvSpPr>
        <p:spPr>
          <a:xfrm>
            <a:off x="564707" y="1124744"/>
            <a:ext cx="11150621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>
                <a:solidFill>
                  <a:srgbClr val="FF0000"/>
                </a:solidFill>
              </a:rPr>
              <a:t>tf2_sensor_msgs.h code</a:t>
            </a:r>
          </a:p>
          <a:p>
            <a:endParaRPr lang="en-US" altLang="ko-KR"/>
          </a:p>
          <a:p>
            <a:r>
              <a:rPr lang="en-US" altLang="ko-KR"/>
              <a:t>#ifndef TF2_SENSOR_MSGS__TF2_SENSOR_MSGS_H_</a:t>
            </a:r>
          </a:p>
          <a:p>
            <a:r>
              <a:rPr lang="en-US" altLang="ko-KR"/>
              <a:t>#define TF2_SENSOR_MSGS__TF2_SENSOR_MSGS_H_</a:t>
            </a:r>
          </a:p>
          <a:p>
            <a:endParaRPr lang="ko-KR" altLang="en-US"/>
          </a:p>
          <a:p>
            <a:r>
              <a:rPr lang="en-US" altLang="ko-KR"/>
              <a:t>#warning This header is obsolete, please include tf2_sensor_msgs/tf2_sensor_msgs.hpp instead</a:t>
            </a:r>
          </a:p>
          <a:p>
            <a:r>
              <a:rPr lang="en-US" altLang="ko-KR"/>
              <a:t>#include &lt;tf2_sensor_msgs/tf2_sensor_msgs.hpp&gt;</a:t>
            </a:r>
          </a:p>
          <a:p>
            <a:endParaRPr lang="ko-KR" altLang="en-US"/>
          </a:p>
          <a:p>
            <a:r>
              <a:rPr lang="en-US" altLang="ko-KR"/>
              <a:t>#endif  // TF2_SENSOR_MSGS__TF2_SENSOR_MSGS_H_</a:t>
            </a:r>
            <a:endParaRPr lang="es-E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759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623F6-264B-7671-42CD-EA6604B43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6F9E8C-41FC-E6CC-64AE-7DCE46A69E77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03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82F8F-F4B5-DDD2-D547-6E2DB8383C08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AirSim</a:t>
            </a: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Wrapper </a:t>
            </a:r>
            <a:r>
              <a:rPr kumimoji="0" lang="ko-KR" altLang="en-US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0C2B6F-0B2A-4365-B48E-63A8722AA1E6}"/>
              </a:ext>
            </a:extLst>
          </p:cNvPr>
          <p:cNvSpPr txBox="1"/>
          <p:nvPr/>
        </p:nvSpPr>
        <p:spPr>
          <a:xfrm>
            <a:off x="564707" y="1124744"/>
            <a:ext cx="11150621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>
                <a:solidFill>
                  <a:srgbClr val="FF0000"/>
                </a:solidFill>
              </a:rPr>
              <a:t>tf2_geometry_msgs.h code</a:t>
            </a:r>
          </a:p>
          <a:p>
            <a:endParaRPr lang="en-US" altLang="ko-KR"/>
          </a:p>
          <a:p>
            <a:r>
              <a:rPr lang="en-US" altLang="ko-KR"/>
              <a:t>#ifndef TF2_GEOMETRY_MSGS__TF2_GEOMETRY_MSGS_H_</a:t>
            </a:r>
          </a:p>
          <a:p>
            <a:r>
              <a:rPr lang="en-US" altLang="ko-KR"/>
              <a:t>#define TF2_GEOMETRY_MSGS__TF2_GEOMETRY_MSGS_H_</a:t>
            </a:r>
          </a:p>
          <a:p>
            <a:endParaRPr lang="ko-KR" altLang="en-US"/>
          </a:p>
          <a:p>
            <a:r>
              <a:rPr lang="en-US" altLang="ko-KR"/>
              <a:t>#warning This header is obsolete, please include tf2_geometry_msgs/tf2_geometry_msgs.hpp instead</a:t>
            </a:r>
          </a:p>
          <a:p>
            <a:endParaRPr lang="ko-KR" altLang="en-US"/>
          </a:p>
          <a:p>
            <a:r>
              <a:rPr lang="en-US" altLang="ko-KR"/>
              <a:t>#include &lt;tf2_geometry_msgs/tf2_geometry_msgs.hpp&gt;</a:t>
            </a:r>
          </a:p>
          <a:p>
            <a:endParaRPr lang="ko-KR" altLang="en-US"/>
          </a:p>
          <a:p>
            <a:r>
              <a:rPr lang="en-US" altLang="ko-KR"/>
              <a:t>#endif  // TF2_GEOMETRY_MSGS__TF2_GEOMETRY_MSGS_H_</a:t>
            </a:r>
            <a:endParaRPr lang="es-E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476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26706-189F-9675-9AB6-47790DFAC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D8DB6F-12E0-9F20-48C1-748A89F1F03D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456BCE-D441-9C90-78B2-9726BEEC9D24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lvl="0">
              <a:defRPr/>
            </a:pPr>
            <a:r>
              <a:rPr lang="en-US" altLang="ko-KR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AirSim Wrapper </a:t>
            </a:r>
            <a:r>
              <a:rPr lang="ko-KR" altLang="en-US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설치</a:t>
            </a:r>
            <a:endParaRPr lang="ko-KR" altLang="en-US" sz="2600" spc="-36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70DC98-F29A-8A6A-06BC-5573BAA542EC}"/>
              </a:ext>
            </a:extLst>
          </p:cNvPr>
          <p:cNvSpPr txBox="1"/>
          <p:nvPr/>
        </p:nvSpPr>
        <p:spPr>
          <a:xfrm>
            <a:off x="1703512" y="394372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아래의 내용 추가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C0CBD5-F4E2-F0B9-344B-F173C50820F0}"/>
              </a:ext>
            </a:extLst>
          </p:cNvPr>
          <p:cNvSpPr txBox="1"/>
          <p:nvPr/>
        </p:nvSpPr>
        <p:spPr>
          <a:xfrm>
            <a:off x="550000" y="4594092"/>
            <a:ext cx="921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제어판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 및 보안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방화벽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고급설정 선택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인바운드 규칙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-&gt;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새 규칙을 선택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BF95BA-BCD8-AF03-741D-F8531C98E848}"/>
              </a:ext>
            </a:extLst>
          </p:cNvPr>
          <p:cNvSpPr txBox="1"/>
          <p:nvPr/>
        </p:nvSpPr>
        <p:spPr>
          <a:xfrm>
            <a:off x="792836" y="969353"/>
            <a:ext cx="1058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TCP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포트 연결을 위해 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Windows Defender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방화벽에서 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TCP 41451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포트를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허용해야함 </a:t>
            </a:r>
            <a:b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또는 방화벽의 동작이 필요없는 환경이라면 방화벽의 동작을 중지시켜도 가능함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26517E-8D98-F27C-2DDB-26CEB4BB2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03" y="1817758"/>
            <a:ext cx="4921746" cy="24608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0DBB6E-7137-8897-F788-F184120DC2A4}"/>
              </a:ext>
            </a:extLst>
          </p:cNvPr>
          <p:cNvSpPr/>
          <p:nvPr/>
        </p:nvSpPr>
        <p:spPr>
          <a:xfrm>
            <a:off x="562003" y="3201059"/>
            <a:ext cx="535596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C5EA09-6E5F-A40A-9F47-401679B98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749" y="1817757"/>
            <a:ext cx="5893468" cy="246087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5DB70B-2103-A703-02A4-B643634180A9}"/>
              </a:ext>
            </a:extLst>
          </p:cNvPr>
          <p:cNvSpPr/>
          <p:nvPr/>
        </p:nvSpPr>
        <p:spPr>
          <a:xfrm>
            <a:off x="5560404" y="2492896"/>
            <a:ext cx="679612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4B6738-08E1-6789-BF71-65D71B3F3A2C}"/>
              </a:ext>
            </a:extLst>
          </p:cNvPr>
          <p:cNvSpPr/>
          <p:nvPr/>
        </p:nvSpPr>
        <p:spPr>
          <a:xfrm>
            <a:off x="9336359" y="2708920"/>
            <a:ext cx="2040857" cy="171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31177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5A4C4-E5C6-9CA9-D7EE-E98468DBB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9D9A17-3214-45D3-0326-02AC47F4CC7C}"/>
              </a:ext>
            </a:extLst>
          </p:cNvPr>
          <p:cNvSpPr txBox="1"/>
          <p:nvPr/>
        </p:nvSpPr>
        <p:spPr>
          <a:xfrm>
            <a:off x="562004" y="253900"/>
            <a:ext cx="461665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25EF0E-53E7-936D-41F1-E69EDF8BE4B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Cosys - AirSim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3AD93-0332-B526-A9B3-89423F061B18}"/>
              </a:ext>
            </a:extLst>
          </p:cNvPr>
          <p:cNvSpPr txBox="1"/>
          <p:nvPr/>
        </p:nvSpPr>
        <p:spPr>
          <a:xfrm>
            <a:off x="471150" y="4725144"/>
            <a:ext cx="95622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드론용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비행제어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flight stack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PX4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지원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QGC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연결하여 동적인 경로 설정과 위치추적이 가능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가상 환경 내에서 비행체를 조작  및 자율 주행하고 데이터를 수집할 수 있는 가상 </a:t>
            </a:r>
            <a:r>
              <a:rPr lang="ko-KR" altLang="en-US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환경으로서의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역할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Cosys-AirSim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C++ ROS2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구현을 업데이트함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MS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아닌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Cosys-Lab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AirSim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플랫폼을 광범위하게 수정함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73B5C4-54D6-976A-6358-507FE7401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50" y="930318"/>
            <a:ext cx="6769571" cy="340834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81850A5-1A40-2999-88B6-5E84D1C446E9}"/>
              </a:ext>
            </a:extLst>
          </p:cNvPr>
          <p:cNvCxnSpPr/>
          <p:nvPr/>
        </p:nvCxnSpPr>
        <p:spPr>
          <a:xfrm>
            <a:off x="623392" y="4077072"/>
            <a:ext cx="48965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2509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A7014-8C51-2986-8A61-E56CB11D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FD8FA46-8415-C494-EA84-A48D0B71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49" y="1817758"/>
            <a:ext cx="4924714" cy="27576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75097B-0E49-D02D-07B5-2645218B3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96" y="1836456"/>
            <a:ext cx="4917753" cy="27389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8AF7E-E663-9692-F08C-D15142FB257D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0214E-A8AA-877B-2E6F-5548A139CB96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lvl="0">
              <a:defRPr/>
            </a:pPr>
            <a:r>
              <a:rPr lang="en-US" altLang="ko-KR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AirSim Wrapper </a:t>
            </a:r>
            <a:r>
              <a:rPr lang="ko-KR" altLang="en-US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설치</a:t>
            </a:r>
            <a:endParaRPr lang="ko-KR" altLang="en-US" sz="2600" spc="-36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F459CB-0D9B-A5A0-5F34-7D822E3BDF8C}"/>
              </a:ext>
            </a:extLst>
          </p:cNvPr>
          <p:cNvSpPr txBox="1"/>
          <p:nvPr/>
        </p:nvSpPr>
        <p:spPr>
          <a:xfrm>
            <a:off x="550000" y="4594092"/>
            <a:ext cx="1022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규칙 종류 포트를 선택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TCP 41451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포트를 위해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TCP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선택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특정 로컬 포트에서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41451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포트를 선택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이름 지정 후 저장</a:t>
            </a:r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98E53A-B51B-99A4-232B-75F9EE36B2C7}"/>
              </a:ext>
            </a:extLst>
          </p:cNvPr>
          <p:cNvSpPr/>
          <p:nvPr/>
        </p:nvSpPr>
        <p:spPr>
          <a:xfrm>
            <a:off x="1631504" y="2775962"/>
            <a:ext cx="1512168" cy="2929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8751EF-C76A-66E1-7AE8-35BB61F21AC0}"/>
              </a:ext>
            </a:extLst>
          </p:cNvPr>
          <p:cNvSpPr/>
          <p:nvPr/>
        </p:nvSpPr>
        <p:spPr>
          <a:xfrm>
            <a:off x="6600055" y="2492896"/>
            <a:ext cx="504057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5D16907-BDF4-CA71-54C5-147D2750DE94}"/>
              </a:ext>
            </a:extLst>
          </p:cNvPr>
          <p:cNvSpPr/>
          <p:nvPr/>
        </p:nvSpPr>
        <p:spPr>
          <a:xfrm>
            <a:off x="7663848" y="3085288"/>
            <a:ext cx="216024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903619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D39F7-D8DF-0769-07B8-E61571D22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747FF5-EFDF-CF9C-896C-6ABCB4F0E8D1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47589-7864-744B-B50B-5A3DCD1AED8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PX4 </a:t>
            </a:r>
            <a:r>
              <a:rPr kumimoji="0" lang="ko-KR" altLang="en-US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CDB99-FCE8-BBE3-8C32-DD838C2B6222}"/>
              </a:ext>
            </a:extLst>
          </p:cNvPr>
          <p:cNvSpPr txBox="1"/>
          <p:nvPr/>
        </p:nvSpPr>
        <p:spPr>
          <a:xfrm>
            <a:off x="562003" y="1322512"/>
            <a:ext cx="10226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문서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/AirSim/setting.json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파일에 해당 명령어 추가 </a:t>
            </a:r>
          </a:p>
          <a:p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{</a:t>
            </a:r>
          </a:p>
          <a:p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"RpcEnabled": true,</a:t>
            </a:r>
          </a:p>
          <a:p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"RpcPort": 41451,</a:t>
            </a:r>
          </a:p>
          <a:p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"LocalHostIp": "0.0.0.0"</a:t>
            </a:r>
          </a:p>
          <a:p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7A5562-7832-CABA-5954-9D6022034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154" y="1112750"/>
            <a:ext cx="3608368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0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6CCCA6-76FD-4B01-B7AA-A491139C8769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04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9812E-7813-45F0-8214-0EA666DE955F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spc="-3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연동 결과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5A0988-6D13-4A07-BE23-BCA831DF78A2}"/>
              </a:ext>
            </a:extLst>
          </p:cNvPr>
          <p:cNvGrpSpPr/>
          <p:nvPr/>
        </p:nvGrpSpPr>
        <p:grpSpPr>
          <a:xfrm>
            <a:off x="3976017" y="878253"/>
            <a:ext cx="3802525" cy="2752872"/>
            <a:chOff x="4048764" y="1857118"/>
            <a:chExt cx="3775428" cy="277685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94A7CA-42A2-42E8-941A-B880FAB266A9}"/>
                </a:ext>
              </a:extLst>
            </p:cNvPr>
            <p:cNvSpPr txBox="1"/>
            <p:nvPr/>
          </p:nvSpPr>
          <p:spPr>
            <a:xfrm>
              <a:off x="4286415" y="2516653"/>
              <a:ext cx="324036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1. </a:t>
              </a:r>
              <a:r>
                <a:rPr lang="en-US" altLang="ko-KR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AirSim</a:t>
              </a:r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 실행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16F0A3-AB63-4DE5-89FE-3632B26B3715}"/>
                </a:ext>
              </a:extLst>
            </p:cNvPr>
            <p:cNvSpPr txBox="1"/>
            <p:nvPr/>
          </p:nvSpPr>
          <p:spPr>
            <a:xfrm>
              <a:off x="4286415" y="3017398"/>
              <a:ext cx="281330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2. QGC </a:t>
              </a: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실행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E049BC-3AA2-4E44-800C-31B7C4C3A04D}"/>
                </a:ext>
              </a:extLst>
            </p:cNvPr>
            <p:cNvSpPr txBox="1"/>
            <p:nvPr/>
          </p:nvSpPr>
          <p:spPr>
            <a:xfrm>
              <a:off x="4286415" y="3512549"/>
              <a:ext cx="330737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3. PX4 </a:t>
              </a: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실행 </a:t>
              </a:r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QGC</a:t>
              </a: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와의 연동 확인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A2DC69E-235D-405F-86D8-541190B1C582}"/>
                </a:ext>
              </a:extLst>
            </p:cNvPr>
            <p:cNvSpPr/>
            <p:nvPr/>
          </p:nvSpPr>
          <p:spPr>
            <a:xfrm>
              <a:off x="4048764" y="2391126"/>
              <a:ext cx="3775428" cy="22428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70C378-3822-4289-977C-4197F6BC021F}"/>
                </a:ext>
              </a:extLst>
            </p:cNvPr>
            <p:cNvSpPr txBox="1"/>
            <p:nvPr/>
          </p:nvSpPr>
          <p:spPr>
            <a:xfrm>
              <a:off x="5151035" y="1857118"/>
              <a:ext cx="15282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연동 환경</a:t>
              </a:r>
            </a:p>
          </p:txBody>
        </p:sp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61211F2-008B-42CC-B774-952D8AFA47AC}"/>
              </a:ext>
            </a:extLst>
          </p:cNvPr>
          <p:cNvSpPr/>
          <p:nvPr/>
        </p:nvSpPr>
        <p:spPr>
          <a:xfrm rot="5400000">
            <a:off x="5523888" y="3787691"/>
            <a:ext cx="732988" cy="59305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F68C01-B12B-48D8-923A-5EFC8DA88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4581128"/>
            <a:ext cx="2808185" cy="18235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5230459-8C72-406A-A827-97170E6A0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89" y="4581128"/>
            <a:ext cx="2808185" cy="1801687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AEEE70B-C85B-4078-AC36-FCE16DF21531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7294474" y="5481972"/>
            <a:ext cx="1249798" cy="109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5C006261-2D83-448D-820E-99A098CD42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9"/>
          <a:stretch/>
        </p:blipFill>
        <p:spPr>
          <a:xfrm>
            <a:off x="562003" y="4581128"/>
            <a:ext cx="2840063" cy="17988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51358D-DB86-4627-AEB8-74394BA35F37}"/>
              </a:ext>
            </a:extLst>
          </p:cNvPr>
          <p:cNvSpPr txBox="1"/>
          <p:nvPr/>
        </p:nvSpPr>
        <p:spPr>
          <a:xfrm>
            <a:off x="4208036" y="3028542"/>
            <a:ext cx="33311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4. Ros2 Wrapper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실행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FF2D60-7F4E-407A-9450-1DB275312E46}"/>
              </a:ext>
            </a:extLst>
          </p:cNvPr>
          <p:cNvCxnSpPr>
            <a:cxnSpLocks/>
            <a:stCxn id="16" idx="3"/>
            <a:endCxn id="12" idx="1"/>
          </p:cNvCxnSpPr>
          <p:nvPr/>
        </p:nvCxnSpPr>
        <p:spPr>
          <a:xfrm>
            <a:off x="3402066" y="5480573"/>
            <a:ext cx="1084223" cy="13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8553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6CCCA6-76FD-4B01-B7AA-A491139C8769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04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9812E-7813-45F0-8214-0EA666DE955F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AirSim</a:t>
            </a: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lang="ko-KR" altLang="en-US" sz="2600" spc="-3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실행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5F5CE5-ADD5-428E-A4A3-7B1A30343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052736"/>
            <a:ext cx="5033871" cy="237626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CE1EA1-FFC1-45FF-B30D-3F6233E70F5E}"/>
              </a:ext>
            </a:extLst>
          </p:cNvPr>
          <p:cNvSpPr/>
          <p:nvPr/>
        </p:nvSpPr>
        <p:spPr>
          <a:xfrm>
            <a:off x="1188996" y="3057236"/>
            <a:ext cx="4324251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731E127-4AA8-4330-A900-6D33A0EBB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52736"/>
            <a:ext cx="5033871" cy="227798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3C876-A3A5-41B0-B497-F7F9C41DFA35}"/>
              </a:ext>
            </a:extLst>
          </p:cNvPr>
          <p:cNvSpPr/>
          <p:nvPr/>
        </p:nvSpPr>
        <p:spPr>
          <a:xfrm>
            <a:off x="6707233" y="1220085"/>
            <a:ext cx="288033" cy="739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84F291D-D1F1-4338-9C7D-68127C677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603484"/>
            <a:ext cx="5112568" cy="273630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D9EE5E-CCC8-4450-99CE-5A8635506439}"/>
              </a:ext>
            </a:extLst>
          </p:cNvPr>
          <p:cNvSpPr/>
          <p:nvPr/>
        </p:nvSpPr>
        <p:spPr>
          <a:xfrm>
            <a:off x="1232995" y="3757328"/>
            <a:ext cx="108202" cy="1037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116008-BB49-4C60-A239-2B681A36EF62}"/>
              </a:ext>
            </a:extLst>
          </p:cNvPr>
          <p:cNvSpPr txBox="1"/>
          <p:nvPr/>
        </p:nvSpPr>
        <p:spPr>
          <a:xfrm>
            <a:off x="6023992" y="360348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Unreal Project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폴더의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sln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 실행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Visual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Studio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상단 바에서 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DebugGame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Editor, Win64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선택 후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F5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눌러 프로젝트를 실행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Unreal Engine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생성한 레벨을 실행 후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Play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버튼을 눌러 시뮬레이션을 실행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1DE8A98-68D5-432C-B457-6FBC3D3226EA}"/>
              </a:ext>
            </a:extLst>
          </p:cNvPr>
          <p:cNvCxnSpPr>
            <a:stCxn id="15" idx="3"/>
            <a:endCxn id="20" idx="1"/>
          </p:cNvCxnSpPr>
          <p:nvPr/>
        </p:nvCxnSpPr>
        <p:spPr>
          <a:xfrm flipV="1">
            <a:off x="5513247" y="2191729"/>
            <a:ext cx="582753" cy="491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F566B6-9B61-4954-AB5B-5B60A536E14A}"/>
              </a:ext>
            </a:extLst>
          </p:cNvPr>
          <p:cNvCxnSpPr>
            <a:stCxn id="20" idx="2"/>
            <a:endCxn id="26" idx="0"/>
          </p:cNvCxnSpPr>
          <p:nvPr/>
        </p:nvCxnSpPr>
        <p:spPr>
          <a:xfrm flipH="1">
            <a:off x="3035660" y="3330722"/>
            <a:ext cx="5577276" cy="2727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859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6CCCA6-76FD-4B01-B7AA-A491139C8769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04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9812E-7813-45F0-8214-0EA666DE955F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600" spc="-3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QGC</a:t>
            </a:r>
            <a:r>
              <a:rPr lang="ko-KR" altLang="en-US" sz="2600" spc="-3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실행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D9EE5E-CCC8-4450-99CE-5A8635506439}"/>
              </a:ext>
            </a:extLst>
          </p:cNvPr>
          <p:cNvSpPr/>
          <p:nvPr/>
        </p:nvSpPr>
        <p:spPr>
          <a:xfrm>
            <a:off x="1232995" y="3757328"/>
            <a:ext cx="108202" cy="1037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116008-BB49-4C60-A239-2B681A36EF62}"/>
              </a:ext>
            </a:extLst>
          </p:cNvPr>
          <p:cNvSpPr txBox="1"/>
          <p:nvPr/>
        </p:nvSpPr>
        <p:spPr>
          <a:xfrm>
            <a:off x="5951984" y="1220085"/>
            <a:ext cx="1656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QGC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FECE3C-2317-4E9B-962D-96D02112F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62" y="1220085"/>
            <a:ext cx="4937460" cy="276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062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6CCCA6-76FD-4B01-B7AA-A491139C8769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04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9812E-7813-45F0-8214-0EA666DE955F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PX4 </a:t>
            </a:r>
            <a:r>
              <a:rPr kumimoji="0" lang="ko-KR" altLang="en-US" sz="2600" b="0" i="0" u="none" strike="noStrike" kern="1200" cap="none" spc="-36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실행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3D9277-2B07-469C-A859-0AE20D74107B}"/>
              </a:ext>
            </a:extLst>
          </p:cNvPr>
          <p:cNvSpPr txBox="1"/>
          <p:nvPr/>
        </p:nvSpPr>
        <p:spPr>
          <a:xfrm>
            <a:off x="568184" y="1063602"/>
            <a:ext cx="91500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 권한으로 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WSL 1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실행하여 아래 명령어 순차적 실행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export PX4_SIM_HOST_ADDR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en-US" altLang="ko-KR" sz="180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192.168.0.129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cd PX4-Autopilot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make px4_sitl </a:t>
            </a:r>
            <a:r>
              <a:rPr lang="en-US" altLang="ko-KR" sz="1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none_iris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80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80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번의 </a:t>
            </a:r>
            <a:r>
              <a:rPr lang="en-US" altLang="ko-KR" sz="180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IP</a:t>
            </a:r>
            <a:r>
              <a:rPr lang="ko-KR" altLang="en-US" sz="180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주소는 </a:t>
            </a:r>
            <a:r>
              <a:rPr lang="en-US" altLang="ko-KR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Host </a:t>
            </a:r>
            <a:r>
              <a:rPr lang="ko-KR" altLang="en-US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컴퓨터의 </a:t>
            </a:r>
            <a:r>
              <a:rPr lang="en-US" altLang="ko-KR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IP</a:t>
            </a:r>
            <a:r>
              <a:rPr lang="ko-KR" altLang="en-US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주소를 사용한다</a:t>
            </a:r>
            <a:r>
              <a:rPr lang="en-US" altLang="ko-KR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800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382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6CCCA6-76FD-4B01-B7AA-A491139C8769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04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9812E-7813-45F0-8214-0EA666DE955F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600" spc="-3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Ros2 Wrapper </a:t>
            </a:r>
            <a:r>
              <a:rPr lang="ko-KR" altLang="en-US" sz="2600" spc="-3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실행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3D9277-2B07-469C-A859-0AE20D74107B}"/>
              </a:ext>
            </a:extLst>
          </p:cNvPr>
          <p:cNvSpPr txBox="1"/>
          <p:nvPr/>
        </p:nvSpPr>
        <p:spPr>
          <a:xfrm>
            <a:off x="568184" y="1063602"/>
            <a:ext cx="915000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 권한으로 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WSL 2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실행하여 아래 명령어 순차적 실행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cd Cosys-AirSim/ros2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source 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install/</a:t>
            </a:r>
            <a:r>
              <a:rPr lang="en-US" altLang="ko-KR" sz="1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setup.bash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ros2 launch </a:t>
            </a:r>
            <a:r>
              <a:rPr lang="en-US" altLang="ko-KR" sz="1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airsim_ros_pkgs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airsim_node.launch.py output:=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screen host_ip:=</a:t>
            </a:r>
            <a:r>
              <a:rPr lang="en-US" altLang="ko-KR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172.31.48.1</a:t>
            </a:r>
            <a:endParaRPr lang="en-US" altLang="ko-KR" sz="1800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r>
              <a:rPr lang="ko-KR" altLang="en-US" sz="180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번의 </a:t>
            </a:r>
            <a:r>
              <a:rPr lang="en-US" altLang="ko-KR" sz="180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IP</a:t>
            </a:r>
            <a:r>
              <a:rPr lang="ko-KR" altLang="en-US" sz="180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주소는</a:t>
            </a:r>
            <a:r>
              <a:rPr lang="en-US" altLang="ko-KR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wsl</a:t>
            </a:r>
            <a:r>
              <a:rPr lang="ko-KR" altLang="en-US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</a:t>
            </a:r>
            <a:r>
              <a:rPr lang="en-US" altLang="ko-KR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ip route | grep default </a:t>
            </a:r>
            <a:r>
              <a:rPr lang="ko-KR" altLang="en-US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명령어를 사용해 나온 </a:t>
            </a:r>
            <a:r>
              <a:rPr lang="en-US" altLang="ko-KR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ip</a:t>
            </a:r>
            <a:r>
              <a:rPr lang="ko-KR" altLang="en-US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사용한다</a:t>
            </a:r>
            <a:r>
              <a:rPr lang="en-US" altLang="ko-KR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2623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6CCCA6-76FD-4B01-B7AA-A491139C8769}"/>
              </a:ext>
            </a:extLst>
          </p:cNvPr>
          <p:cNvSpPr txBox="1"/>
          <p:nvPr/>
        </p:nvSpPr>
        <p:spPr>
          <a:xfrm>
            <a:off x="562003" y="253900"/>
            <a:ext cx="461666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04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9812E-7813-45F0-8214-0EA666DE955F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spc="-36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연동 결과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4B0AF3-AE34-41A2-B71C-C8C9CF23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87" y="980728"/>
            <a:ext cx="10043225" cy="54441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D7D401-B865-4CDC-A0B3-7D7F08C5E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717032"/>
            <a:ext cx="5021613" cy="270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515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65D847D-B9D6-6C22-18EB-439360A4888E}"/>
              </a:ext>
            </a:extLst>
          </p:cNvPr>
          <p:cNvGrpSpPr/>
          <p:nvPr/>
        </p:nvGrpSpPr>
        <p:grpSpPr>
          <a:xfrm>
            <a:off x="-3687" y="1864258"/>
            <a:ext cx="7035790" cy="1354217"/>
            <a:chOff x="-117987" y="2188108"/>
            <a:chExt cx="7035790" cy="13542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88F363A-1AD2-5385-2F2C-982303C89324}"/>
                </a:ext>
              </a:extLst>
            </p:cNvPr>
            <p:cNvSpPr txBox="1"/>
            <p:nvPr/>
          </p:nvSpPr>
          <p:spPr>
            <a:xfrm>
              <a:off x="582240" y="2188108"/>
              <a:ext cx="6335563" cy="13542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200"/>
                </a:spcBef>
              </a:pPr>
              <a:r>
                <a:rPr lang="ko-KR" altLang="en-US" sz="8000" spc="-300" dirty="0">
                  <a:solidFill>
                    <a:srgbClr val="02259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감사합니다</a:t>
              </a:r>
              <a:r>
                <a:rPr lang="en-US" altLang="ko-KR" sz="8000" spc="-300" dirty="0">
                  <a:solidFill>
                    <a:srgbClr val="02259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</a:t>
              </a:r>
              <a:endParaRPr lang="ko-KR" altLang="en-US" sz="8000" spc="-300" dirty="0">
                <a:solidFill>
                  <a:srgbClr val="02259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5CC17E5-E892-58F5-270A-08E7DEC7A287}"/>
                </a:ext>
              </a:extLst>
            </p:cNvPr>
            <p:cNvCxnSpPr>
              <a:cxnSpLocks/>
            </p:cNvCxnSpPr>
            <p:nvPr/>
          </p:nvCxnSpPr>
          <p:spPr>
            <a:xfrm>
              <a:off x="-117987" y="3510117"/>
              <a:ext cx="578136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75A2FF8-77C2-8990-A0B3-EBF6AFB7C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14" y="3409977"/>
            <a:ext cx="1402629" cy="62633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5A8731E-C3FD-331D-5050-A788FC8F2D0D}"/>
              </a:ext>
            </a:extLst>
          </p:cNvPr>
          <p:cNvGrpSpPr/>
          <p:nvPr/>
        </p:nvGrpSpPr>
        <p:grpSpPr>
          <a:xfrm>
            <a:off x="3968835" y="3568407"/>
            <a:ext cx="1331577" cy="441618"/>
            <a:chOff x="3872210" y="3568407"/>
            <a:chExt cx="1434318" cy="475692"/>
          </a:xfrm>
        </p:grpSpPr>
        <p:sp>
          <p:nvSpPr>
            <p:cNvPr id="24" name="Rectangle 113">
              <a:extLst>
                <a:ext uri="{FF2B5EF4-FFF2-40B4-BE49-F238E27FC236}">
                  <a16:creationId xmlns:a16="http://schemas.microsoft.com/office/drawing/2014/main" id="{A968F8FD-0D5D-051A-3DF4-68CCA9053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5453" y="3568407"/>
              <a:ext cx="111075" cy="277689"/>
            </a:xfrm>
            <a:prstGeom prst="rect">
              <a:avLst/>
            </a:pr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25" name="Freeform 114">
              <a:extLst>
                <a:ext uri="{FF2B5EF4-FFF2-40B4-BE49-F238E27FC236}">
                  <a16:creationId xmlns:a16="http://schemas.microsoft.com/office/drawing/2014/main" id="{D223F9C5-3733-B90A-CF5A-7E79695E6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9609" y="3568407"/>
              <a:ext cx="369446" cy="277689"/>
            </a:xfrm>
            <a:custGeom>
              <a:avLst/>
              <a:gdLst>
                <a:gd name="T0" fmla="*/ 0 w 153"/>
                <a:gd name="T1" fmla="*/ 0 h 115"/>
                <a:gd name="T2" fmla="*/ 0 w 153"/>
                <a:gd name="T3" fmla="*/ 24 h 115"/>
                <a:gd name="T4" fmla="*/ 53 w 153"/>
                <a:gd name="T5" fmla="*/ 24 h 115"/>
                <a:gd name="T6" fmla="*/ 53 w 153"/>
                <a:gd name="T7" fmla="*/ 115 h 115"/>
                <a:gd name="T8" fmla="*/ 99 w 153"/>
                <a:gd name="T9" fmla="*/ 115 h 115"/>
                <a:gd name="T10" fmla="*/ 99 w 153"/>
                <a:gd name="T11" fmla="*/ 24 h 115"/>
                <a:gd name="T12" fmla="*/ 153 w 153"/>
                <a:gd name="T13" fmla="*/ 24 h 115"/>
                <a:gd name="T14" fmla="*/ 153 w 153"/>
                <a:gd name="T15" fmla="*/ 0 h 115"/>
                <a:gd name="T16" fmla="*/ 0 w 15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15">
                  <a:moveTo>
                    <a:pt x="0" y="0"/>
                  </a:moveTo>
                  <a:lnTo>
                    <a:pt x="0" y="24"/>
                  </a:lnTo>
                  <a:lnTo>
                    <a:pt x="53" y="24"/>
                  </a:lnTo>
                  <a:lnTo>
                    <a:pt x="53" y="115"/>
                  </a:lnTo>
                  <a:lnTo>
                    <a:pt x="99" y="115"/>
                  </a:lnTo>
                  <a:lnTo>
                    <a:pt x="99" y="24"/>
                  </a:lnTo>
                  <a:lnTo>
                    <a:pt x="153" y="24"/>
                  </a:lnTo>
                  <a:lnTo>
                    <a:pt x="1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26" name="Freeform 115">
              <a:extLst>
                <a:ext uri="{FF2B5EF4-FFF2-40B4-BE49-F238E27FC236}">
                  <a16:creationId xmlns:a16="http://schemas.microsoft.com/office/drawing/2014/main" id="{7429B9AF-B0F3-77E4-3D87-02E625832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2210" y="3568407"/>
              <a:ext cx="362202" cy="277689"/>
            </a:xfrm>
            <a:custGeom>
              <a:avLst/>
              <a:gdLst>
                <a:gd name="T0" fmla="*/ 223 w 223"/>
                <a:gd name="T1" fmla="*/ 36 h 171"/>
                <a:gd name="T2" fmla="*/ 223 w 223"/>
                <a:gd name="T3" fmla="*/ 0 h 171"/>
                <a:gd name="T4" fmla="*/ 0 w 223"/>
                <a:gd name="T5" fmla="*/ 0 h 171"/>
                <a:gd name="T6" fmla="*/ 0 w 223"/>
                <a:gd name="T7" fmla="*/ 138 h 171"/>
                <a:gd name="T8" fmla="*/ 33 w 223"/>
                <a:gd name="T9" fmla="*/ 171 h 171"/>
                <a:gd name="T10" fmla="*/ 223 w 223"/>
                <a:gd name="T11" fmla="*/ 171 h 171"/>
                <a:gd name="T12" fmla="*/ 223 w 223"/>
                <a:gd name="T13" fmla="*/ 135 h 171"/>
                <a:gd name="T14" fmla="*/ 69 w 223"/>
                <a:gd name="T15" fmla="*/ 135 h 171"/>
                <a:gd name="T16" fmla="*/ 69 w 223"/>
                <a:gd name="T17" fmla="*/ 103 h 171"/>
                <a:gd name="T18" fmla="*/ 223 w 223"/>
                <a:gd name="T19" fmla="*/ 103 h 171"/>
                <a:gd name="T20" fmla="*/ 223 w 223"/>
                <a:gd name="T21" fmla="*/ 67 h 171"/>
                <a:gd name="T22" fmla="*/ 69 w 223"/>
                <a:gd name="T23" fmla="*/ 67 h 171"/>
                <a:gd name="T24" fmla="*/ 69 w 223"/>
                <a:gd name="T25" fmla="*/ 36 h 171"/>
                <a:gd name="T26" fmla="*/ 223 w 223"/>
                <a:gd name="T27" fmla="*/ 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171">
                  <a:moveTo>
                    <a:pt x="223" y="36"/>
                  </a:moveTo>
                  <a:cubicBezTo>
                    <a:pt x="223" y="0"/>
                    <a:pt x="223" y="0"/>
                    <a:pt x="2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6"/>
                    <a:pt x="15" y="171"/>
                    <a:pt x="33" y="171"/>
                  </a:cubicBezTo>
                  <a:cubicBezTo>
                    <a:pt x="223" y="171"/>
                    <a:pt x="223" y="171"/>
                    <a:pt x="223" y="171"/>
                  </a:cubicBezTo>
                  <a:cubicBezTo>
                    <a:pt x="223" y="135"/>
                    <a:pt x="223" y="135"/>
                    <a:pt x="223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223" y="103"/>
                    <a:pt x="223" y="103"/>
                    <a:pt x="223" y="103"/>
                  </a:cubicBezTo>
                  <a:cubicBezTo>
                    <a:pt x="223" y="67"/>
                    <a:pt x="223" y="67"/>
                    <a:pt x="223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36"/>
                    <a:pt x="69" y="36"/>
                    <a:pt x="69" y="36"/>
                  </a:cubicBezTo>
                  <a:lnTo>
                    <a:pt x="223" y="36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27" name="Freeform 116">
              <a:extLst>
                <a:ext uri="{FF2B5EF4-FFF2-40B4-BE49-F238E27FC236}">
                  <a16:creationId xmlns:a16="http://schemas.microsoft.com/office/drawing/2014/main" id="{554431AE-2C4A-8764-0A93-31219941E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1886" y="3715701"/>
              <a:ext cx="277689" cy="149710"/>
            </a:xfrm>
            <a:custGeom>
              <a:avLst/>
              <a:gdLst>
                <a:gd name="T0" fmla="*/ 53 w 115"/>
                <a:gd name="T1" fmla="*/ 0 h 62"/>
                <a:gd name="T2" fmla="*/ 0 w 115"/>
                <a:gd name="T3" fmla="*/ 0 h 62"/>
                <a:gd name="T4" fmla="*/ 61 w 115"/>
                <a:gd name="T5" fmla="*/ 62 h 62"/>
                <a:gd name="T6" fmla="*/ 115 w 115"/>
                <a:gd name="T7" fmla="*/ 62 h 62"/>
                <a:gd name="T8" fmla="*/ 53 w 115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62">
                  <a:moveTo>
                    <a:pt x="53" y="0"/>
                  </a:moveTo>
                  <a:lnTo>
                    <a:pt x="0" y="0"/>
                  </a:lnTo>
                  <a:lnTo>
                    <a:pt x="61" y="62"/>
                  </a:lnTo>
                  <a:lnTo>
                    <a:pt x="115" y="6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15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28" name="Freeform 117">
              <a:extLst>
                <a:ext uri="{FF2B5EF4-FFF2-40B4-BE49-F238E27FC236}">
                  <a16:creationId xmlns:a16="http://schemas.microsoft.com/office/drawing/2014/main" id="{D6629E3D-42D6-AA23-B344-341F63E00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592" y="3568407"/>
              <a:ext cx="386348" cy="277689"/>
            </a:xfrm>
            <a:custGeom>
              <a:avLst/>
              <a:gdLst>
                <a:gd name="T0" fmla="*/ 207 w 239"/>
                <a:gd name="T1" fmla="*/ 0 h 171"/>
                <a:gd name="T2" fmla="*/ 0 w 239"/>
                <a:gd name="T3" fmla="*/ 0 h 171"/>
                <a:gd name="T4" fmla="*/ 0 w 239"/>
                <a:gd name="T5" fmla="*/ 171 h 171"/>
                <a:gd name="T6" fmla="*/ 68 w 239"/>
                <a:gd name="T7" fmla="*/ 171 h 171"/>
                <a:gd name="T8" fmla="*/ 68 w 239"/>
                <a:gd name="T9" fmla="*/ 36 h 171"/>
                <a:gd name="T10" fmla="*/ 171 w 239"/>
                <a:gd name="T11" fmla="*/ 36 h 171"/>
                <a:gd name="T12" fmla="*/ 171 w 239"/>
                <a:gd name="T13" fmla="*/ 91 h 171"/>
                <a:gd name="T14" fmla="*/ 239 w 239"/>
                <a:gd name="T15" fmla="*/ 91 h 171"/>
                <a:gd name="T16" fmla="*/ 239 w 239"/>
                <a:gd name="T17" fmla="*/ 32 h 171"/>
                <a:gd name="T18" fmla="*/ 207 w 239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171">
                  <a:moveTo>
                    <a:pt x="2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68" y="171"/>
                    <a:pt x="68" y="171"/>
                    <a:pt x="68" y="171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91"/>
                    <a:pt x="171" y="91"/>
                    <a:pt x="171" y="91"/>
                  </a:cubicBezTo>
                  <a:cubicBezTo>
                    <a:pt x="239" y="91"/>
                    <a:pt x="239" y="91"/>
                    <a:pt x="239" y="9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39" y="14"/>
                    <a:pt x="225" y="0"/>
                    <a:pt x="207" y="0"/>
                  </a:cubicBezTo>
                  <a:close/>
                </a:path>
              </a:pathLst>
            </a:custGeom>
            <a:solidFill>
              <a:srgbClr val="F15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29" name="Freeform 118">
              <a:extLst>
                <a:ext uri="{FF2B5EF4-FFF2-40B4-BE49-F238E27FC236}">
                  <a16:creationId xmlns:a16="http://schemas.microsoft.com/office/drawing/2014/main" id="{482D1CA1-1CC9-84CE-C28D-C60B2D5029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1869" y="3913705"/>
              <a:ext cx="115904" cy="125563"/>
            </a:xfrm>
            <a:custGeom>
              <a:avLst/>
              <a:gdLst>
                <a:gd name="T0" fmla="*/ 30 w 71"/>
                <a:gd name="T1" fmla="*/ 42 h 77"/>
                <a:gd name="T2" fmla="*/ 23 w 71"/>
                <a:gd name="T3" fmla="*/ 44 h 77"/>
                <a:gd name="T4" fmla="*/ 16 w 71"/>
                <a:gd name="T5" fmla="*/ 42 h 77"/>
                <a:gd name="T6" fmla="*/ 13 w 71"/>
                <a:gd name="T7" fmla="*/ 38 h 77"/>
                <a:gd name="T8" fmla="*/ 16 w 71"/>
                <a:gd name="T9" fmla="*/ 34 h 77"/>
                <a:gd name="T10" fmla="*/ 23 w 71"/>
                <a:gd name="T11" fmla="*/ 32 h 77"/>
                <a:gd name="T12" fmla="*/ 30 w 71"/>
                <a:gd name="T13" fmla="*/ 34 h 77"/>
                <a:gd name="T14" fmla="*/ 33 w 71"/>
                <a:gd name="T15" fmla="*/ 38 h 77"/>
                <a:gd name="T16" fmla="*/ 30 w 71"/>
                <a:gd name="T17" fmla="*/ 42 h 77"/>
                <a:gd name="T18" fmla="*/ 35 w 71"/>
                <a:gd name="T19" fmla="*/ 0 h 77"/>
                <a:gd name="T20" fmla="*/ 11 w 71"/>
                <a:gd name="T21" fmla="*/ 0 h 77"/>
                <a:gd name="T22" fmla="*/ 11 w 71"/>
                <a:gd name="T23" fmla="*/ 8 h 77"/>
                <a:gd name="T24" fmla="*/ 35 w 71"/>
                <a:gd name="T25" fmla="*/ 8 h 77"/>
                <a:gd name="T26" fmla="*/ 35 w 71"/>
                <a:gd name="T27" fmla="*/ 0 h 77"/>
                <a:gd name="T28" fmla="*/ 45 w 71"/>
                <a:gd name="T29" fmla="*/ 12 h 77"/>
                <a:gd name="T30" fmla="*/ 0 w 71"/>
                <a:gd name="T31" fmla="*/ 12 h 77"/>
                <a:gd name="T32" fmla="*/ 0 w 71"/>
                <a:gd name="T33" fmla="*/ 21 h 77"/>
                <a:gd name="T34" fmla="*/ 45 w 71"/>
                <a:gd name="T35" fmla="*/ 21 h 77"/>
                <a:gd name="T36" fmla="*/ 45 w 71"/>
                <a:gd name="T37" fmla="*/ 12 h 77"/>
                <a:gd name="T38" fmla="*/ 71 w 71"/>
                <a:gd name="T39" fmla="*/ 23 h 77"/>
                <a:gd name="T40" fmla="*/ 61 w 71"/>
                <a:gd name="T41" fmla="*/ 23 h 77"/>
                <a:gd name="T42" fmla="*/ 61 w 71"/>
                <a:gd name="T43" fmla="*/ 0 h 77"/>
                <a:gd name="T44" fmla="*/ 52 w 71"/>
                <a:gd name="T45" fmla="*/ 0 h 77"/>
                <a:gd name="T46" fmla="*/ 52 w 71"/>
                <a:gd name="T47" fmla="*/ 58 h 77"/>
                <a:gd name="T48" fmla="*/ 61 w 71"/>
                <a:gd name="T49" fmla="*/ 58 h 77"/>
                <a:gd name="T50" fmla="*/ 61 w 71"/>
                <a:gd name="T51" fmla="*/ 32 h 77"/>
                <a:gd name="T52" fmla="*/ 71 w 71"/>
                <a:gd name="T53" fmla="*/ 32 h 77"/>
                <a:gd name="T54" fmla="*/ 71 w 71"/>
                <a:gd name="T55" fmla="*/ 23 h 77"/>
                <a:gd name="T56" fmla="*/ 38 w 71"/>
                <a:gd name="T57" fmla="*/ 28 h 77"/>
                <a:gd name="T58" fmla="*/ 23 w 71"/>
                <a:gd name="T59" fmla="*/ 24 h 77"/>
                <a:gd name="T60" fmla="*/ 8 w 71"/>
                <a:gd name="T61" fmla="*/ 28 h 77"/>
                <a:gd name="T62" fmla="*/ 2 w 71"/>
                <a:gd name="T63" fmla="*/ 38 h 77"/>
                <a:gd name="T64" fmla="*/ 8 w 71"/>
                <a:gd name="T65" fmla="*/ 47 h 77"/>
                <a:gd name="T66" fmla="*/ 23 w 71"/>
                <a:gd name="T67" fmla="*/ 52 h 77"/>
                <a:gd name="T68" fmla="*/ 38 w 71"/>
                <a:gd name="T69" fmla="*/ 48 h 77"/>
                <a:gd name="T70" fmla="*/ 43 w 71"/>
                <a:gd name="T71" fmla="*/ 38 h 77"/>
                <a:gd name="T72" fmla="*/ 38 w 71"/>
                <a:gd name="T73" fmla="*/ 28 h 77"/>
                <a:gd name="T74" fmla="*/ 64 w 71"/>
                <a:gd name="T75" fmla="*/ 68 h 77"/>
                <a:gd name="T76" fmla="*/ 21 w 71"/>
                <a:gd name="T77" fmla="*/ 68 h 77"/>
                <a:gd name="T78" fmla="*/ 21 w 71"/>
                <a:gd name="T79" fmla="*/ 56 h 77"/>
                <a:gd name="T80" fmla="*/ 11 w 71"/>
                <a:gd name="T81" fmla="*/ 56 h 77"/>
                <a:gd name="T82" fmla="*/ 11 w 71"/>
                <a:gd name="T83" fmla="*/ 77 h 77"/>
                <a:gd name="T84" fmla="*/ 64 w 71"/>
                <a:gd name="T85" fmla="*/ 77 h 77"/>
                <a:gd name="T86" fmla="*/ 64 w 71"/>
                <a:gd name="T87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77">
                  <a:moveTo>
                    <a:pt x="30" y="42"/>
                  </a:moveTo>
                  <a:cubicBezTo>
                    <a:pt x="29" y="43"/>
                    <a:pt x="26" y="44"/>
                    <a:pt x="23" y="44"/>
                  </a:cubicBezTo>
                  <a:cubicBezTo>
                    <a:pt x="20" y="44"/>
                    <a:pt x="17" y="43"/>
                    <a:pt x="16" y="42"/>
                  </a:cubicBezTo>
                  <a:cubicBezTo>
                    <a:pt x="14" y="41"/>
                    <a:pt x="13" y="40"/>
                    <a:pt x="13" y="38"/>
                  </a:cubicBezTo>
                  <a:cubicBezTo>
                    <a:pt x="13" y="36"/>
                    <a:pt x="14" y="35"/>
                    <a:pt x="16" y="34"/>
                  </a:cubicBezTo>
                  <a:cubicBezTo>
                    <a:pt x="17" y="33"/>
                    <a:pt x="20" y="32"/>
                    <a:pt x="23" y="32"/>
                  </a:cubicBezTo>
                  <a:cubicBezTo>
                    <a:pt x="26" y="32"/>
                    <a:pt x="28" y="33"/>
                    <a:pt x="30" y="34"/>
                  </a:cubicBezTo>
                  <a:cubicBezTo>
                    <a:pt x="32" y="35"/>
                    <a:pt x="33" y="36"/>
                    <a:pt x="33" y="38"/>
                  </a:cubicBezTo>
                  <a:cubicBezTo>
                    <a:pt x="33" y="40"/>
                    <a:pt x="32" y="41"/>
                    <a:pt x="30" y="42"/>
                  </a:cubicBezTo>
                  <a:close/>
                  <a:moveTo>
                    <a:pt x="3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5" y="8"/>
                    <a:pt x="35" y="8"/>
                    <a:pt x="35" y="8"/>
                  </a:cubicBezTo>
                  <a:lnTo>
                    <a:pt x="35" y="0"/>
                  </a:lnTo>
                  <a:close/>
                  <a:moveTo>
                    <a:pt x="45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5" y="21"/>
                    <a:pt x="45" y="21"/>
                    <a:pt x="45" y="21"/>
                  </a:cubicBezTo>
                  <a:lnTo>
                    <a:pt x="45" y="12"/>
                  </a:lnTo>
                  <a:close/>
                  <a:moveTo>
                    <a:pt x="71" y="23"/>
                  </a:moveTo>
                  <a:cubicBezTo>
                    <a:pt x="61" y="23"/>
                    <a:pt x="61" y="23"/>
                    <a:pt x="61" y="2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71" y="32"/>
                    <a:pt x="71" y="32"/>
                    <a:pt x="71" y="32"/>
                  </a:cubicBezTo>
                  <a:lnTo>
                    <a:pt x="71" y="23"/>
                  </a:lnTo>
                  <a:close/>
                  <a:moveTo>
                    <a:pt x="38" y="28"/>
                  </a:moveTo>
                  <a:cubicBezTo>
                    <a:pt x="34" y="25"/>
                    <a:pt x="29" y="24"/>
                    <a:pt x="23" y="24"/>
                  </a:cubicBezTo>
                  <a:cubicBezTo>
                    <a:pt x="17" y="24"/>
                    <a:pt x="12" y="25"/>
                    <a:pt x="8" y="28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1"/>
                    <a:pt x="4" y="45"/>
                    <a:pt x="8" y="47"/>
                  </a:cubicBezTo>
                  <a:cubicBezTo>
                    <a:pt x="12" y="50"/>
                    <a:pt x="17" y="52"/>
                    <a:pt x="23" y="52"/>
                  </a:cubicBezTo>
                  <a:cubicBezTo>
                    <a:pt x="29" y="52"/>
                    <a:pt x="34" y="50"/>
                    <a:pt x="38" y="48"/>
                  </a:cubicBezTo>
                  <a:cubicBezTo>
                    <a:pt x="41" y="45"/>
                    <a:pt x="43" y="42"/>
                    <a:pt x="43" y="38"/>
                  </a:cubicBezTo>
                  <a:cubicBezTo>
                    <a:pt x="43" y="34"/>
                    <a:pt x="41" y="31"/>
                    <a:pt x="38" y="28"/>
                  </a:cubicBezTo>
                  <a:close/>
                  <a:moveTo>
                    <a:pt x="64" y="68"/>
                  </a:moveTo>
                  <a:cubicBezTo>
                    <a:pt x="21" y="68"/>
                    <a:pt x="21" y="68"/>
                    <a:pt x="21" y="68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64" y="77"/>
                    <a:pt x="64" y="77"/>
                    <a:pt x="64" y="77"/>
                  </a:cubicBezTo>
                  <a:lnTo>
                    <a:pt x="64" y="68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0" name="Freeform 119">
              <a:extLst>
                <a:ext uri="{FF2B5EF4-FFF2-40B4-BE49-F238E27FC236}">
                  <a16:creationId xmlns:a16="http://schemas.microsoft.com/office/drawing/2014/main" id="{188CBF12-8622-AD63-A5DA-0E2158E13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237" y="3918534"/>
              <a:ext cx="118320" cy="123149"/>
            </a:xfrm>
            <a:custGeom>
              <a:avLst/>
              <a:gdLst>
                <a:gd name="T0" fmla="*/ 72 w 72"/>
                <a:gd name="T1" fmla="*/ 37 h 76"/>
                <a:gd name="T2" fmla="*/ 40 w 72"/>
                <a:gd name="T3" fmla="*/ 37 h 76"/>
                <a:gd name="T4" fmla="*/ 40 w 72"/>
                <a:gd name="T5" fmla="*/ 50 h 76"/>
                <a:gd name="T6" fmla="*/ 63 w 72"/>
                <a:gd name="T7" fmla="*/ 50 h 76"/>
                <a:gd name="T8" fmla="*/ 63 w 72"/>
                <a:gd name="T9" fmla="*/ 76 h 76"/>
                <a:gd name="T10" fmla="*/ 53 w 72"/>
                <a:gd name="T11" fmla="*/ 76 h 76"/>
                <a:gd name="T12" fmla="*/ 53 w 72"/>
                <a:gd name="T13" fmla="*/ 59 h 76"/>
                <a:gd name="T14" fmla="*/ 9 w 72"/>
                <a:gd name="T15" fmla="*/ 59 h 76"/>
                <a:gd name="T16" fmla="*/ 9 w 72"/>
                <a:gd name="T17" fmla="*/ 50 h 76"/>
                <a:gd name="T18" fmla="*/ 30 w 72"/>
                <a:gd name="T19" fmla="*/ 50 h 76"/>
                <a:gd name="T20" fmla="*/ 30 w 72"/>
                <a:gd name="T21" fmla="*/ 37 h 76"/>
                <a:gd name="T22" fmla="*/ 0 w 72"/>
                <a:gd name="T23" fmla="*/ 37 h 76"/>
                <a:gd name="T24" fmla="*/ 0 w 72"/>
                <a:gd name="T25" fmla="*/ 28 h 76"/>
                <a:gd name="T26" fmla="*/ 50 w 72"/>
                <a:gd name="T27" fmla="*/ 28 h 76"/>
                <a:gd name="T28" fmla="*/ 52 w 72"/>
                <a:gd name="T29" fmla="*/ 19 h 76"/>
                <a:gd name="T30" fmla="*/ 53 w 72"/>
                <a:gd name="T31" fmla="*/ 9 h 76"/>
                <a:gd name="T32" fmla="*/ 8 w 72"/>
                <a:gd name="T33" fmla="*/ 9 h 76"/>
                <a:gd name="T34" fmla="*/ 8 w 72"/>
                <a:gd name="T35" fmla="*/ 0 h 76"/>
                <a:gd name="T36" fmla="*/ 64 w 72"/>
                <a:gd name="T37" fmla="*/ 0 h 76"/>
                <a:gd name="T38" fmla="*/ 64 w 72"/>
                <a:gd name="T39" fmla="*/ 7 h 76"/>
                <a:gd name="T40" fmla="*/ 62 w 72"/>
                <a:gd name="T41" fmla="*/ 15 h 76"/>
                <a:gd name="T42" fmla="*/ 61 w 72"/>
                <a:gd name="T43" fmla="*/ 22 h 76"/>
                <a:gd name="T44" fmla="*/ 60 w 72"/>
                <a:gd name="T45" fmla="*/ 28 h 76"/>
                <a:gd name="T46" fmla="*/ 72 w 72"/>
                <a:gd name="T47" fmla="*/ 28 h 76"/>
                <a:gd name="T48" fmla="*/ 72 w 72"/>
                <a:gd name="T49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76">
                  <a:moveTo>
                    <a:pt x="72" y="37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6"/>
                    <a:pt x="51" y="23"/>
                    <a:pt x="52" y="19"/>
                  </a:cubicBezTo>
                  <a:cubicBezTo>
                    <a:pt x="53" y="16"/>
                    <a:pt x="53" y="12"/>
                    <a:pt x="53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"/>
                    <a:pt x="64" y="4"/>
                    <a:pt x="64" y="7"/>
                  </a:cubicBezTo>
                  <a:cubicBezTo>
                    <a:pt x="63" y="10"/>
                    <a:pt x="63" y="13"/>
                    <a:pt x="62" y="15"/>
                  </a:cubicBezTo>
                  <a:cubicBezTo>
                    <a:pt x="62" y="18"/>
                    <a:pt x="61" y="20"/>
                    <a:pt x="61" y="22"/>
                  </a:cubicBezTo>
                  <a:cubicBezTo>
                    <a:pt x="61" y="24"/>
                    <a:pt x="60" y="26"/>
                    <a:pt x="60" y="28"/>
                  </a:cubicBezTo>
                  <a:cubicBezTo>
                    <a:pt x="72" y="28"/>
                    <a:pt x="72" y="28"/>
                    <a:pt x="72" y="28"/>
                  </a:cubicBezTo>
                  <a:lnTo>
                    <a:pt x="72" y="37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1" name="Freeform 120">
              <a:extLst>
                <a:ext uri="{FF2B5EF4-FFF2-40B4-BE49-F238E27FC236}">
                  <a16:creationId xmlns:a16="http://schemas.microsoft.com/office/drawing/2014/main" id="{059DAB2A-3AEB-C02F-52F5-3266ACC5E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0265" y="3913705"/>
              <a:ext cx="108661" cy="125563"/>
            </a:xfrm>
            <a:custGeom>
              <a:avLst/>
              <a:gdLst>
                <a:gd name="T0" fmla="*/ 66 w 67"/>
                <a:gd name="T1" fmla="*/ 57 h 77"/>
                <a:gd name="T2" fmla="*/ 57 w 67"/>
                <a:gd name="T3" fmla="*/ 57 h 77"/>
                <a:gd name="T4" fmla="*/ 57 w 67"/>
                <a:gd name="T5" fmla="*/ 28 h 77"/>
                <a:gd name="T6" fmla="*/ 42 w 67"/>
                <a:gd name="T7" fmla="*/ 28 h 77"/>
                <a:gd name="T8" fmla="*/ 42 w 67"/>
                <a:gd name="T9" fmla="*/ 18 h 77"/>
                <a:gd name="T10" fmla="*/ 57 w 67"/>
                <a:gd name="T11" fmla="*/ 18 h 77"/>
                <a:gd name="T12" fmla="*/ 57 w 67"/>
                <a:gd name="T13" fmla="*/ 0 h 77"/>
                <a:gd name="T14" fmla="*/ 66 w 67"/>
                <a:gd name="T15" fmla="*/ 0 h 77"/>
                <a:gd name="T16" fmla="*/ 66 w 67"/>
                <a:gd name="T17" fmla="*/ 57 h 77"/>
                <a:gd name="T18" fmla="*/ 67 w 67"/>
                <a:gd name="T19" fmla="*/ 77 h 77"/>
                <a:gd name="T20" fmla="*/ 14 w 67"/>
                <a:gd name="T21" fmla="*/ 77 h 77"/>
                <a:gd name="T22" fmla="*/ 14 w 67"/>
                <a:gd name="T23" fmla="*/ 52 h 77"/>
                <a:gd name="T24" fmla="*/ 23 w 67"/>
                <a:gd name="T25" fmla="*/ 52 h 77"/>
                <a:gd name="T26" fmla="*/ 23 w 67"/>
                <a:gd name="T27" fmla="*/ 68 h 77"/>
                <a:gd name="T28" fmla="*/ 67 w 67"/>
                <a:gd name="T29" fmla="*/ 68 h 77"/>
                <a:gd name="T30" fmla="*/ 67 w 67"/>
                <a:gd name="T31" fmla="*/ 77 h 77"/>
                <a:gd name="T32" fmla="*/ 19 w 67"/>
                <a:gd name="T33" fmla="*/ 14 h 77"/>
                <a:gd name="T34" fmla="*/ 5 w 67"/>
                <a:gd name="T35" fmla="*/ 14 h 77"/>
                <a:gd name="T36" fmla="*/ 5 w 67"/>
                <a:gd name="T37" fmla="*/ 5 h 77"/>
                <a:gd name="T38" fmla="*/ 43 w 67"/>
                <a:gd name="T39" fmla="*/ 5 h 77"/>
                <a:gd name="T40" fmla="*/ 43 w 67"/>
                <a:gd name="T41" fmla="*/ 14 h 77"/>
                <a:gd name="T42" fmla="*/ 29 w 67"/>
                <a:gd name="T43" fmla="*/ 14 h 77"/>
                <a:gd name="T44" fmla="*/ 29 w 67"/>
                <a:gd name="T45" fmla="*/ 15 h 77"/>
                <a:gd name="T46" fmla="*/ 31 w 67"/>
                <a:gd name="T47" fmla="*/ 24 h 77"/>
                <a:gd name="T48" fmla="*/ 36 w 67"/>
                <a:gd name="T49" fmla="*/ 30 h 77"/>
                <a:gd name="T50" fmla="*/ 41 w 67"/>
                <a:gd name="T51" fmla="*/ 35 h 77"/>
                <a:gd name="T52" fmla="*/ 46 w 67"/>
                <a:gd name="T53" fmla="*/ 37 h 77"/>
                <a:gd name="T54" fmla="*/ 41 w 67"/>
                <a:gd name="T55" fmla="*/ 45 h 77"/>
                <a:gd name="T56" fmla="*/ 37 w 67"/>
                <a:gd name="T57" fmla="*/ 43 h 77"/>
                <a:gd name="T58" fmla="*/ 32 w 67"/>
                <a:gd name="T59" fmla="*/ 40 h 77"/>
                <a:gd name="T60" fmla="*/ 28 w 67"/>
                <a:gd name="T61" fmla="*/ 36 h 77"/>
                <a:gd name="T62" fmla="*/ 24 w 67"/>
                <a:gd name="T63" fmla="*/ 32 h 77"/>
                <a:gd name="T64" fmla="*/ 21 w 67"/>
                <a:gd name="T65" fmla="*/ 36 h 77"/>
                <a:gd name="T66" fmla="*/ 17 w 67"/>
                <a:gd name="T67" fmla="*/ 41 h 77"/>
                <a:gd name="T68" fmla="*/ 11 w 67"/>
                <a:gd name="T69" fmla="*/ 45 h 77"/>
                <a:gd name="T70" fmla="*/ 7 w 67"/>
                <a:gd name="T71" fmla="*/ 48 h 77"/>
                <a:gd name="T72" fmla="*/ 0 w 67"/>
                <a:gd name="T73" fmla="*/ 40 h 77"/>
                <a:gd name="T74" fmla="*/ 6 w 67"/>
                <a:gd name="T75" fmla="*/ 36 h 77"/>
                <a:gd name="T76" fmla="*/ 13 w 67"/>
                <a:gd name="T77" fmla="*/ 31 h 77"/>
                <a:gd name="T78" fmla="*/ 17 w 67"/>
                <a:gd name="T79" fmla="*/ 24 h 77"/>
                <a:gd name="T80" fmla="*/ 19 w 67"/>
                <a:gd name="T81" fmla="*/ 15 h 77"/>
                <a:gd name="T82" fmla="*/ 19 w 67"/>
                <a:gd name="T83" fmla="*/ 1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" h="77">
                  <a:moveTo>
                    <a:pt x="66" y="57"/>
                  </a:moveTo>
                  <a:cubicBezTo>
                    <a:pt x="57" y="57"/>
                    <a:pt x="57" y="57"/>
                    <a:pt x="57" y="5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6" y="57"/>
                  </a:lnTo>
                  <a:close/>
                  <a:moveTo>
                    <a:pt x="67" y="77"/>
                  </a:moveTo>
                  <a:cubicBezTo>
                    <a:pt x="14" y="77"/>
                    <a:pt x="14" y="77"/>
                    <a:pt x="14" y="77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67" y="68"/>
                    <a:pt x="67" y="68"/>
                    <a:pt x="67" y="68"/>
                  </a:cubicBezTo>
                  <a:lnTo>
                    <a:pt x="67" y="77"/>
                  </a:lnTo>
                  <a:close/>
                  <a:moveTo>
                    <a:pt x="19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8"/>
                    <a:pt x="30" y="21"/>
                    <a:pt x="31" y="24"/>
                  </a:cubicBezTo>
                  <a:cubicBezTo>
                    <a:pt x="32" y="26"/>
                    <a:pt x="34" y="28"/>
                    <a:pt x="36" y="30"/>
                  </a:cubicBezTo>
                  <a:cubicBezTo>
                    <a:pt x="38" y="32"/>
                    <a:pt x="39" y="34"/>
                    <a:pt x="41" y="35"/>
                  </a:cubicBezTo>
                  <a:cubicBezTo>
                    <a:pt x="43" y="35"/>
                    <a:pt x="44" y="36"/>
                    <a:pt x="46" y="37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9" y="45"/>
                    <a:pt x="38" y="44"/>
                    <a:pt x="37" y="43"/>
                  </a:cubicBezTo>
                  <a:cubicBezTo>
                    <a:pt x="35" y="42"/>
                    <a:pt x="34" y="41"/>
                    <a:pt x="32" y="40"/>
                  </a:cubicBezTo>
                  <a:cubicBezTo>
                    <a:pt x="30" y="38"/>
                    <a:pt x="29" y="37"/>
                    <a:pt x="28" y="36"/>
                  </a:cubicBezTo>
                  <a:cubicBezTo>
                    <a:pt x="26" y="35"/>
                    <a:pt x="25" y="33"/>
                    <a:pt x="24" y="32"/>
                  </a:cubicBezTo>
                  <a:cubicBezTo>
                    <a:pt x="23" y="33"/>
                    <a:pt x="22" y="35"/>
                    <a:pt x="21" y="36"/>
                  </a:cubicBezTo>
                  <a:cubicBezTo>
                    <a:pt x="20" y="38"/>
                    <a:pt x="19" y="40"/>
                    <a:pt x="17" y="41"/>
                  </a:cubicBezTo>
                  <a:cubicBezTo>
                    <a:pt x="15" y="43"/>
                    <a:pt x="13" y="44"/>
                    <a:pt x="11" y="45"/>
                  </a:cubicBezTo>
                  <a:cubicBezTo>
                    <a:pt x="10" y="46"/>
                    <a:pt x="8" y="47"/>
                    <a:pt x="7" y="4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" y="39"/>
                    <a:pt x="4" y="38"/>
                    <a:pt x="6" y="36"/>
                  </a:cubicBezTo>
                  <a:cubicBezTo>
                    <a:pt x="8" y="35"/>
                    <a:pt x="11" y="33"/>
                    <a:pt x="13" y="31"/>
                  </a:cubicBezTo>
                  <a:cubicBezTo>
                    <a:pt x="15" y="29"/>
                    <a:pt x="16" y="27"/>
                    <a:pt x="17" y="24"/>
                  </a:cubicBezTo>
                  <a:cubicBezTo>
                    <a:pt x="19" y="21"/>
                    <a:pt x="19" y="18"/>
                    <a:pt x="19" y="15"/>
                  </a:cubicBezTo>
                  <a:lnTo>
                    <a:pt x="19" y="14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2" name="Freeform 121">
              <a:extLst>
                <a:ext uri="{FF2B5EF4-FFF2-40B4-BE49-F238E27FC236}">
                  <a16:creationId xmlns:a16="http://schemas.microsoft.com/office/drawing/2014/main" id="{2E16E350-D0EF-9FA7-0641-589651873F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9633" y="3913705"/>
              <a:ext cx="120734" cy="127979"/>
            </a:xfrm>
            <a:custGeom>
              <a:avLst/>
              <a:gdLst>
                <a:gd name="T0" fmla="*/ 20 w 74"/>
                <a:gd name="T1" fmla="*/ 17 h 79"/>
                <a:gd name="T2" fmla="*/ 5 w 74"/>
                <a:gd name="T3" fmla="*/ 17 h 79"/>
                <a:gd name="T4" fmla="*/ 5 w 74"/>
                <a:gd name="T5" fmla="*/ 8 h 79"/>
                <a:gd name="T6" fmla="*/ 46 w 74"/>
                <a:gd name="T7" fmla="*/ 8 h 79"/>
                <a:gd name="T8" fmla="*/ 46 w 74"/>
                <a:gd name="T9" fmla="*/ 17 h 79"/>
                <a:gd name="T10" fmla="*/ 30 w 74"/>
                <a:gd name="T11" fmla="*/ 17 h 79"/>
                <a:gd name="T12" fmla="*/ 30 w 74"/>
                <a:gd name="T13" fmla="*/ 21 h 79"/>
                <a:gd name="T14" fmla="*/ 32 w 74"/>
                <a:gd name="T15" fmla="*/ 31 h 79"/>
                <a:gd name="T16" fmla="*/ 36 w 74"/>
                <a:gd name="T17" fmla="*/ 43 h 79"/>
                <a:gd name="T18" fmla="*/ 43 w 74"/>
                <a:gd name="T19" fmla="*/ 51 h 79"/>
                <a:gd name="T20" fmla="*/ 49 w 74"/>
                <a:gd name="T21" fmla="*/ 55 h 79"/>
                <a:gd name="T22" fmla="*/ 43 w 74"/>
                <a:gd name="T23" fmla="*/ 63 h 79"/>
                <a:gd name="T24" fmla="*/ 39 w 74"/>
                <a:gd name="T25" fmla="*/ 60 h 79"/>
                <a:gd name="T26" fmla="*/ 32 w 74"/>
                <a:gd name="T27" fmla="*/ 54 h 79"/>
                <a:gd name="T28" fmla="*/ 28 w 74"/>
                <a:gd name="T29" fmla="*/ 49 h 79"/>
                <a:gd name="T30" fmla="*/ 26 w 74"/>
                <a:gd name="T31" fmla="*/ 43 h 79"/>
                <a:gd name="T32" fmla="*/ 22 w 74"/>
                <a:gd name="T33" fmla="*/ 50 h 79"/>
                <a:gd name="T34" fmla="*/ 18 w 74"/>
                <a:gd name="T35" fmla="*/ 56 h 79"/>
                <a:gd name="T36" fmla="*/ 13 w 74"/>
                <a:gd name="T37" fmla="*/ 61 h 79"/>
                <a:gd name="T38" fmla="*/ 7 w 74"/>
                <a:gd name="T39" fmla="*/ 66 h 79"/>
                <a:gd name="T40" fmla="*/ 0 w 74"/>
                <a:gd name="T41" fmla="*/ 59 h 79"/>
                <a:gd name="T42" fmla="*/ 8 w 74"/>
                <a:gd name="T43" fmla="*/ 51 h 79"/>
                <a:gd name="T44" fmla="*/ 15 w 74"/>
                <a:gd name="T45" fmla="*/ 42 h 79"/>
                <a:gd name="T46" fmla="*/ 19 w 74"/>
                <a:gd name="T47" fmla="*/ 30 h 79"/>
                <a:gd name="T48" fmla="*/ 20 w 74"/>
                <a:gd name="T49" fmla="*/ 21 h 79"/>
                <a:gd name="T50" fmla="*/ 20 w 74"/>
                <a:gd name="T51" fmla="*/ 17 h 79"/>
                <a:gd name="T52" fmla="*/ 74 w 74"/>
                <a:gd name="T53" fmla="*/ 41 h 79"/>
                <a:gd name="T54" fmla="*/ 64 w 74"/>
                <a:gd name="T55" fmla="*/ 41 h 79"/>
                <a:gd name="T56" fmla="*/ 64 w 74"/>
                <a:gd name="T57" fmla="*/ 79 h 79"/>
                <a:gd name="T58" fmla="*/ 55 w 74"/>
                <a:gd name="T59" fmla="*/ 79 h 79"/>
                <a:gd name="T60" fmla="*/ 55 w 74"/>
                <a:gd name="T61" fmla="*/ 0 h 79"/>
                <a:gd name="T62" fmla="*/ 64 w 74"/>
                <a:gd name="T63" fmla="*/ 0 h 79"/>
                <a:gd name="T64" fmla="*/ 64 w 74"/>
                <a:gd name="T65" fmla="*/ 31 h 79"/>
                <a:gd name="T66" fmla="*/ 74 w 74"/>
                <a:gd name="T67" fmla="*/ 31 h 79"/>
                <a:gd name="T68" fmla="*/ 74 w 74"/>
                <a:gd name="T69" fmla="*/ 4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4" h="79">
                  <a:moveTo>
                    <a:pt x="20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3"/>
                    <a:pt x="31" y="26"/>
                    <a:pt x="32" y="31"/>
                  </a:cubicBezTo>
                  <a:cubicBezTo>
                    <a:pt x="32" y="36"/>
                    <a:pt x="34" y="40"/>
                    <a:pt x="36" y="43"/>
                  </a:cubicBezTo>
                  <a:cubicBezTo>
                    <a:pt x="39" y="47"/>
                    <a:pt x="41" y="49"/>
                    <a:pt x="43" y="51"/>
                  </a:cubicBezTo>
                  <a:cubicBezTo>
                    <a:pt x="46" y="53"/>
                    <a:pt x="48" y="55"/>
                    <a:pt x="49" y="55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2" y="63"/>
                    <a:pt x="41" y="62"/>
                    <a:pt x="39" y="60"/>
                  </a:cubicBezTo>
                  <a:cubicBezTo>
                    <a:pt x="37" y="59"/>
                    <a:pt x="35" y="57"/>
                    <a:pt x="32" y="54"/>
                  </a:cubicBezTo>
                  <a:cubicBezTo>
                    <a:pt x="31" y="53"/>
                    <a:pt x="30" y="51"/>
                    <a:pt x="28" y="49"/>
                  </a:cubicBezTo>
                  <a:cubicBezTo>
                    <a:pt x="27" y="47"/>
                    <a:pt x="26" y="45"/>
                    <a:pt x="26" y="43"/>
                  </a:cubicBezTo>
                  <a:cubicBezTo>
                    <a:pt x="25" y="45"/>
                    <a:pt x="24" y="47"/>
                    <a:pt x="22" y="50"/>
                  </a:cubicBezTo>
                  <a:cubicBezTo>
                    <a:pt x="21" y="52"/>
                    <a:pt x="20" y="54"/>
                    <a:pt x="18" y="56"/>
                  </a:cubicBezTo>
                  <a:cubicBezTo>
                    <a:pt x="16" y="58"/>
                    <a:pt x="15" y="60"/>
                    <a:pt x="13" y="61"/>
                  </a:cubicBezTo>
                  <a:cubicBezTo>
                    <a:pt x="11" y="63"/>
                    <a:pt x="9" y="64"/>
                    <a:pt x="7" y="6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" y="57"/>
                    <a:pt x="6" y="54"/>
                    <a:pt x="8" y="51"/>
                  </a:cubicBezTo>
                  <a:cubicBezTo>
                    <a:pt x="11" y="49"/>
                    <a:pt x="13" y="46"/>
                    <a:pt x="15" y="42"/>
                  </a:cubicBezTo>
                  <a:cubicBezTo>
                    <a:pt x="17" y="39"/>
                    <a:pt x="18" y="35"/>
                    <a:pt x="19" y="30"/>
                  </a:cubicBezTo>
                  <a:cubicBezTo>
                    <a:pt x="20" y="26"/>
                    <a:pt x="20" y="23"/>
                    <a:pt x="20" y="21"/>
                  </a:cubicBezTo>
                  <a:lnTo>
                    <a:pt x="20" y="17"/>
                  </a:lnTo>
                  <a:close/>
                  <a:moveTo>
                    <a:pt x="7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74" y="31"/>
                    <a:pt x="74" y="31"/>
                    <a:pt x="74" y="31"/>
                  </a:cubicBezTo>
                  <a:lnTo>
                    <a:pt x="74" y="41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3" name="Freeform 122">
              <a:extLst>
                <a:ext uri="{FF2B5EF4-FFF2-40B4-BE49-F238E27FC236}">
                  <a16:creationId xmlns:a16="http://schemas.microsoft.com/office/drawing/2014/main" id="{297A1D85-0F29-0B73-CEB3-62110E7FD1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6247" y="3916120"/>
              <a:ext cx="113491" cy="127979"/>
            </a:xfrm>
            <a:custGeom>
              <a:avLst/>
              <a:gdLst>
                <a:gd name="T0" fmla="*/ 48 w 71"/>
                <a:gd name="T1" fmla="*/ 70 h 79"/>
                <a:gd name="T2" fmla="*/ 35 w 71"/>
                <a:gd name="T3" fmla="*/ 71 h 79"/>
                <a:gd name="T4" fmla="*/ 23 w 71"/>
                <a:gd name="T5" fmla="*/ 70 h 79"/>
                <a:gd name="T6" fmla="*/ 18 w 71"/>
                <a:gd name="T7" fmla="*/ 65 h 79"/>
                <a:gd name="T8" fmla="*/ 23 w 71"/>
                <a:gd name="T9" fmla="*/ 61 h 79"/>
                <a:gd name="T10" fmla="*/ 35 w 71"/>
                <a:gd name="T11" fmla="*/ 60 h 79"/>
                <a:gd name="T12" fmla="*/ 48 w 71"/>
                <a:gd name="T13" fmla="*/ 61 h 79"/>
                <a:gd name="T14" fmla="*/ 53 w 71"/>
                <a:gd name="T15" fmla="*/ 65 h 79"/>
                <a:gd name="T16" fmla="*/ 48 w 71"/>
                <a:gd name="T17" fmla="*/ 70 h 79"/>
                <a:gd name="T18" fmla="*/ 57 w 71"/>
                <a:gd name="T19" fmla="*/ 56 h 79"/>
                <a:gd name="T20" fmla="*/ 35 w 71"/>
                <a:gd name="T21" fmla="*/ 52 h 79"/>
                <a:gd name="T22" fmla="*/ 14 w 71"/>
                <a:gd name="T23" fmla="*/ 56 h 79"/>
                <a:gd name="T24" fmla="*/ 7 w 71"/>
                <a:gd name="T25" fmla="*/ 65 h 79"/>
                <a:gd name="T26" fmla="*/ 14 w 71"/>
                <a:gd name="T27" fmla="*/ 75 h 79"/>
                <a:gd name="T28" fmla="*/ 35 w 71"/>
                <a:gd name="T29" fmla="*/ 79 h 79"/>
                <a:gd name="T30" fmla="*/ 57 w 71"/>
                <a:gd name="T31" fmla="*/ 76 h 79"/>
                <a:gd name="T32" fmla="*/ 64 w 71"/>
                <a:gd name="T33" fmla="*/ 66 h 79"/>
                <a:gd name="T34" fmla="*/ 57 w 71"/>
                <a:gd name="T35" fmla="*/ 56 h 79"/>
                <a:gd name="T36" fmla="*/ 71 w 71"/>
                <a:gd name="T37" fmla="*/ 39 h 79"/>
                <a:gd name="T38" fmla="*/ 41 w 71"/>
                <a:gd name="T39" fmla="*/ 39 h 79"/>
                <a:gd name="T40" fmla="*/ 41 w 71"/>
                <a:gd name="T41" fmla="*/ 34 h 79"/>
                <a:gd name="T42" fmla="*/ 63 w 71"/>
                <a:gd name="T43" fmla="*/ 34 h 79"/>
                <a:gd name="T44" fmla="*/ 63 w 71"/>
                <a:gd name="T45" fmla="*/ 25 h 79"/>
                <a:gd name="T46" fmla="*/ 18 w 71"/>
                <a:gd name="T47" fmla="*/ 25 h 79"/>
                <a:gd name="T48" fmla="*/ 18 w 71"/>
                <a:gd name="T49" fmla="*/ 21 h 79"/>
                <a:gd name="T50" fmla="*/ 62 w 71"/>
                <a:gd name="T51" fmla="*/ 21 h 79"/>
                <a:gd name="T52" fmla="*/ 62 w 71"/>
                <a:gd name="T53" fmla="*/ 13 h 79"/>
                <a:gd name="T54" fmla="*/ 18 w 71"/>
                <a:gd name="T55" fmla="*/ 13 h 79"/>
                <a:gd name="T56" fmla="*/ 18 w 71"/>
                <a:gd name="T57" fmla="*/ 9 h 79"/>
                <a:gd name="T58" fmla="*/ 62 w 71"/>
                <a:gd name="T59" fmla="*/ 9 h 79"/>
                <a:gd name="T60" fmla="*/ 62 w 71"/>
                <a:gd name="T61" fmla="*/ 0 h 79"/>
                <a:gd name="T62" fmla="*/ 9 w 71"/>
                <a:gd name="T63" fmla="*/ 0 h 79"/>
                <a:gd name="T64" fmla="*/ 9 w 71"/>
                <a:gd name="T65" fmla="*/ 34 h 79"/>
                <a:gd name="T66" fmla="*/ 30 w 71"/>
                <a:gd name="T67" fmla="*/ 34 h 79"/>
                <a:gd name="T68" fmla="*/ 30 w 71"/>
                <a:gd name="T69" fmla="*/ 39 h 79"/>
                <a:gd name="T70" fmla="*/ 0 w 71"/>
                <a:gd name="T71" fmla="*/ 39 h 79"/>
                <a:gd name="T72" fmla="*/ 0 w 71"/>
                <a:gd name="T73" fmla="*/ 48 h 79"/>
                <a:gd name="T74" fmla="*/ 71 w 71"/>
                <a:gd name="T75" fmla="*/ 48 h 79"/>
                <a:gd name="T76" fmla="*/ 71 w 71"/>
                <a:gd name="T77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1" h="79">
                  <a:moveTo>
                    <a:pt x="48" y="70"/>
                  </a:moveTo>
                  <a:cubicBezTo>
                    <a:pt x="45" y="71"/>
                    <a:pt x="41" y="71"/>
                    <a:pt x="35" y="71"/>
                  </a:cubicBezTo>
                  <a:cubicBezTo>
                    <a:pt x="30" y="71"/>
                    <a:pt x="26" y="71"/>
                    <a:pt x="23" y="70"/>
                  </a:cubicBezTo>
                  <a:cubicBezTo>
                    <a:pt x="20" y="68"/>
                    <a:pt x="18" y="67"/>
                    <a:pt x="18" y="65"/>
                  </a:cubicBezTo>
                  <a:cubicBezTo>
                    <a:pt x="18" y="63"/>
                    <a:pt x="20" y="62"/>
                    <a:pt x="23" y="61"/>
                  </a:cubicBezTo>
                  <a:cubicBezTo>
                    <a:pt x="26" y="60"/>
                    <a:pt x="30" y="60"/>
                    <a:pt x="35" y="60"/>
                  </a:cubicBezTo>
                  <a:cubicBezTo>
                    <a:pt x="41" y="60"/>
                    <a:pt x="45" y="61"/>
                    <a:pt x="48" y="61"/>
                  </a:cubicBezTo>
                  <a:cubicBezTo>
                    <a:pt x="51" y="62"/>
                    <a:pt x="53" y="64"/>
                    <a:pt x="53" y="65"/>
                  </a:cubicBezTo>
                  <a:cubicBezTo>
                    <a:pt x="53" y="67"/>
                    <a:pt x="51" y="69"/>
                    <a:pt x="48" y="70"/>
                  </a:cubicBezTo>
                  <a:close/>
                  <a:moveTo>
                    <a:pt x="57" y="56"/>
                  </a:moveTo>
                  <a:cubicBezTo>
                    <a:pt x="52" y="53"/>
                    <a:pt x="45" y="52"/>
                    <a:pt x="35" y="52"/>
                  </a:cubicBezTo>
                  <a:cubicBezTo>
                    <a:pt x="26" y="52"/>
                    <a:pt x="19" y="53"/>
                    <a:pt x="14" y="56"/>
                  </a:cubicBezTo>
                  <a:cubicBezTo>
                    <a:pt x="9" y="58"/>
                    <a:pt x="7" y="61"/>
                    <a:pt x="7" y="65"/>
                  </a:cubicBezTo>
                  <a:cubicBezTo>
                    <a:pt x="7" y="69"/>
                    <a:pt x="9" y="73"/>
                    <a:pt x="14" y="75"/>
                  </a:cubicBezTo>
                  <a:cubicBezTo>
                    <a:pt x="19" y="78"/>
                    <a:pt x="26" y="79"/>
                    <a:pt x="35" y="79"/>
                  </a:cubicBezTo>
                  <a:cubicBezTo>
                    <a:pt x="45" y="79"/>
                    <a:pt x="52" y="78"/>
                    <a:pt x="57" y="76"/>
                  </a:cubicBezTo>
                  <a:cubicBezTo>
                    <a:pt x="62" y="73"/>
                    <a:pt x="64" y="70"/>
                    <a:pt x="64" y="66"/>
                  </a:cubicBezTo>
                  <a:cubicBezTo>
                    <a:pt x="64" y="62"/>
                    <a:pt x="62" y="58"/>
                    <a:pt x="57" y="56"/>
                  </a:cubicBezTo>
                  <a:close/>
                  <a:moveTo>
                    <a:pt x="71" y="39"/>
                  </a:moveTo>
                  <a:cubicBezTo>
                    <a:pt x="41" y="39"/>
                    <a:pt x="41" y="39"/>
                    <a:pt x="41" y="39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1" y="48"/>
                    <a:pt x="71" y="48"/>
                    <a:pt x="71" y="48"/>
                  </a:cubicBezTo>
                  <a:lnTo>
                    <a:pt x="71" y="39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4" name="Freeform 123">
              <a:extLst>
                <a:ext uri="{FF2B5EF4-FFF2-40B4-BE49-F238E27FC236}">
                  <a16:creationId xmlns:a16="http://schemas.microsoft.com/office/drawing/2014/main" id="{676C04CF-AF27-CCCC-035A-3731BA3624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8029" y="3913705"/>
              <a:ext cx="111075" cy="125563"/>
            </a:xfrm>
            <a:custGeom>
              <a:avLst/>
              <a:gdLst>
                <a:gd name="T0" fmla="*/ 66 w 68"/>
                <a:gd name="T1" fmla="*/ 57 h 77"/>
                <a:gd name="T2" fmla="*/ 56 w 68"/>
                <a:gd name="T3" fmla="*/ 57 h 77"/>
                <a:gd name="T4" fmla="*/ 56 w 68"/>
                <a:gd name="T5" fmla="*/ 0 h 77"/>
                <a:gd name="T6" fmla="*/ 66 w 68"/>
                <a:gd name="T7" fmla="*/ 0 h 77"/>
                <a:gd name="T8" fmla="*/ 66 w 68"/>
                <a:gd name="T9" fmla="*/ 57 h 77"/>
                <a:gd name="T10" fmla="*/ 68 w 68"/>
                <a:gd name="T11" fmla="*/ 77 h 77"/>
                <a:gd name="T12" fmla="*/ 14 w 68"/>
                <a:gd name="T13" fmla="*/ 77 h 77"/>
                <a:gd name="T14" fmla="*/ 14 w 68"/>
                <a:gd name="T15" fmla="*/ 53 h 77"/>
                <a:gd name="T16" fmla="*/ 24 w 68"/>
                <a:gd name="T17" fmla="*/ 53 h 77"/>
                <a:gd name="T18" fmla="*/ 24 w 68"/>
                <a:gd name="T19" fmla="*/ 68 h 77"/>
                <a:gd name="T20" fmla="*/ 68 w 68"/>
                <a:gd name="T21" fmla="*/ 68 h 77"/>
                <a:gd name="T22" fmla="*/ 68 w 68"/>
                <a:gd name="T23" fmla="*/ 77 h 77"/>
                <a:gd name="T24" fmla="*/ 48 w 68"/>
                <a:gd name="T25" fmla="*/ 38 h 77"/>
                <a:gd name="T26" fmla="*/ 43 w 68"/>
                <a:gd name="T27" fmla="*/ 46 h 77"/>
                <a:gd name="T28" fmla="*/ 38 w 68"/>
                <a:gd name="T29" fmla="*/ 43 h 77"/>
                <a:gd name="T30" fmla="*/ 31 w 68"/>
                <a:gd name="T31" fmla="*/ 38 h 77"/>
                <a:gd name="T32" fmla="*/ 28 w 68"/>
                <a:gd name="T33" fmla="*/ 34 h 77"/>
                <a:gd name="T34" fmla="*/ 25 w 68"/>
                <a:gd name="T35" fmla="*/ 30 h 77"/>
                <a:gd name="T36" fmla="*/ 22 w 68"/>
                <a:gd name="T37" fmla="*/ 35 h 77"/>
                <a:gd name="T38" fmla="*/ 17 w 68"/>
                <a:gd name="T39" fmla="*/ 40 h 77"/>
                <a:gd name="T40" fmla="*/ 12 w 68"/>
                <a:gd name="T41" fmla="*/ 45 h 77"/>
                <a:gd name="T42" fmla="*/ 6 w 68"/>
                <a:gd name="T43" fmla="*/ 48 h 77"/>
                <a:gd name="T44" fmla="*/ 0 w 68"/>
                <a:gd name="T45" fmla="*/ 41 h 77"/>
                <a:gd name="T46" fmla="*/ 7 w 68"/>
                <a:gd name="T47" fmla="*/ 36 h 77"/>
                <a:gd name="T48" fmla="*/ 14 w 68"/>
                <a:gd name="T49" fmla="*/ 29 h 77"/>
                <a:gd name="T50" fmla="*/ 18 w 68"/>
                <a:gd name="T51" fmla="*/ 20 h 77"/>
                <a:gd name="T52" fmla="*/ 20 w 68"/>
                <a:gd name="T53" fmla="*/ 10 h 77"/>
                <a:gd name="T54" fmla="*/ 20 w 68"/>
                <a:gd name="T55" fmla="*/ 2 h 77"/>
                <a:gd name="T56" fmla="*/ 30 w 68"/>
                <a:gd name="T57" fmla="*/ 2 h 77"/>
                <a:gd name="T58" fmla="*/ 30 w 68"/>
                <a:gd name="T59" fmla="*/ 10 h 77"/>
                <a:gd name="T60" fmla="*/ 31 w 68"/>
                <a:gd name="T61" fmla="*/ 20 h 77"/>
                <a:gd name="T62" fmla="*/ 35 w 68"/>
                <a:gd name="T63" fmla="*/ 28 h 77"/>
                <a:gd name="T64" fmla="*/ 42 w 68"/>
                <a:gd name="T65" fmla="*/ 34 h 77"/>
                <a:gd name="T66" fmla="*/ 48 w 68"/>
                <a:gd name="T6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77">
                  <a:moveTo>
                    <a:pt x="66" y="57"/>
                  </a:moveTo>
                  <a:cubicBezTo>
                    <a:pt x="56" y="57"/>
                    <a:pt x="56" y="57"/>
                    <a:pt x="56" y="5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6" y="57"/>
                  </a:lnTo>
                  <a:close/>
                  <a:moveTo>
                    <a:pt x="68" y="77"/>
                  </a:moveTo>
                  <a:cubicBezTo>
                    <a:pt x="14" y="77"/>
                    <a:pt x="14" y="77"/>
                    <a:pt x="14" y="77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68" y="68"/>
                    <a:pt x="68" y="68"/>
                    <a:pt x="68" y="68"/>
                  </a:cubicBezTo>
                  <a:lnTo>
                    <a:pt x="68" y="77"/>
                  </a:lnTo>
                  <a:close/>
                  <a:moveTo>
                    <a:pt x="48" y="38"/>
                  </a:moveTo>
                  <a:cubicBezTo>
                    <a:pt x="43" y="46"/>
                    <a:pt x="43" y="46"/>
                    <a:pt x="43" y="46"/>
                  </a:cubicBezTo>
                  <a:cubicBezTo>
                    <a:pt x="42" y="45"/>
                    <a:pt x="40" y="44"/>
                    <a:pt x="38" y="43"/>
                  </a:cubicBezTo>
                  <a:cubicBezTo>
                    <a:pt x="35" y="42"/>
                    <a:pt x="33" y="40"/>
                    <a:pt x="31" y="38"/>
                  </a:cubicBezTo>
                  <a:cubicBezTo>
                    <a:pt x="30" y="37"/>
                    <a:pt x="29" y="36"/>
                    <a:pt x="28" y="34"/>
                  </a:cubicBezTo>
                  <a:cubicBezTo>
                    <a:pt x="27" y="33"/>
                    <a:pt x="26" y="31"/>
                    <a:pt x="25" y="30"/>
                  </a:cubicBezTo>
                  <a:cubicBezTo>
                    <a:pt x="24" y="31"/>
                    <a:pt x="23" y="33"/>
                    <a:pt x="22" y="35"/>
                  </a:cubicBezTo>
                  <a:cubicBezTo>
                    <a:pt x="20" y="36"/>
                    <a:pt x="19" y="38"/>
                    <a:pt x="17" y="40"/>
                  </a:cubicBezTo>
                  <a:cubicBezTo>
                    <a:pt x="15" y="42"/>
                    <a:pt x="13" y="43"/>
                    <a:pt x="12" y="45"/>
                  </a:cubicBezTo>
                  <a:cubicBezTo>
                    <a:pt x="10" y="46"/>
                    <a:pt x="8" y="47"/>
                    <a:pt x="6" y="4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0"/>
                    <a:pt x="5" y="38"/>
                    <a:pt x="7" y="36"/>
                  </a:cubicBezTo>
                  <a:cubicBezTo>
                    <a:pt x="9" y="34"/>
                    <a:pt x="12" y="32"/>
                    <a:pt x="14" y="29"/>
                  </a:cubicBezTo>
                  <a:cubicBezTo>
                    <a:pt x="16" y="26"/>
                    <a:pt x="18" y="23"/>
                    <a:pt x="18" y="20"/>
                  </a:cubicBezTo>
                  <a:cubicBezTo>
                    <a:pt x="19" y="17"/>
                    <a:pt x="20" y="14"/>
                    <a:pt x="20" y="1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3"/>
                    <a:pt x="30" y="17"/>
                    <a:pt x="31" y="20"/>
                  </a:cubicBezTo>
                  <a:cubicBezTo>
                    <a:pt x="32" y="23"/>
                    <a:pt x="33" y="25"/>
                    <a:pt x="35" y="28"/>
                  </a:cubicBezTo>
                  <a:cubicBezTo>
                    <a:pt x="37" y="30"/>
                    <a:pt x="39" y="32"/>
                    <a:pt x="42" y="34"/>
                  </a:cubicBezTo>
                  <a:cubicBezTo>
                    <a:pt x="44" y="36"/>
                    <a:pt x="47" y="37"/>
                    <a:pt x="48" y="38"/>
                  </a:cubicBez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5" name="Freeform 124">
              <a:extLst>
                <a:ext uri="{FF2B5EF4-FFF2-40B4-BE49-F238E27FC236}">
                  <a16:creationId xmlns:a16="http://schemas.microsoft.com/office/drawing/2014/main" id="{D5DB9515-3F89-8F6D-06F5-6BC5BD27D2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7057" y="3913705"/>
              <a:ext cx="103832" cy="125563"/>
            </a:xfrm>
            <a:custGeom>
              <a:avLst/>
              <a:gdLst>
                <a:gd name="T0" fmla="*/ 28 w 64"/>
                <a:gd name="T1" fmla="*/ 15 h 77"/>
                <a:gd name="T2" fmla="*/ 30 w 64"/>
                <a:gd name="T3" fmla="*/ 23 h 77"/>
                <a:gd name="T4" fmla="*/ 28 w 64"/>
                <a:gd name="T5" fmla="*/ 31 h 77"/>
                <a:gd name="T6" fmla="*/ 20 w 64"/>
                <a:gd name="T7" fmla="*/ 34 h 77"/>
                <a:gd name="T8" fmla="*/ 13 w 64"/>
                <a:gd name="T9" fmla="*/ 31 h 77"/>
                <a:gd name="T10" fmla="*/ 10 w 64"/>
                <a:gd name="T11" fmla="*/ 23 h 77"/>
                <a:gd name="T12" fmla="*/ 13 w 64"/>
                <a:gd name="T13" fmla="*/ 15 h 77"/>
                <a:gd name="T14" fmla="*/ 20 w 64"/>
                <a:gd name="T15" fmla="*/ 12 h 77"/>
                <a:gd name="T16" fmla="*/ 28 w 64"/>
                <a:gd name="T17" fmla="*/ 15 h 77"/>
                <a:gd name="T18" fmla="*/ 29 w 64"/>
                <a:gd name="T19" fmla="*/ 5 h 77"/>
                <a:gd name="T20" fmla="*/ 20 w 64"/>
                <a:gd name="T21" fmla="*/ 3 h 77"/>
                <a:gd name="T22" fmla="*/ 6 w 64"/>
                <a:gd name="T23" fmla="*/ 9 h 77"/>
                <a:gd name="T24" fmla="*/ 0 w 64"/>
                <a:gd name="T25" fmla="*/ 23 h 77"/>
                <a:gd name="T26" fmla="*/ 6 w 64"/>
                <a:gd name="T27" fmla="*/ 37 h 77"/>
                <a:gd name="T28" fmla="*/ 20 w 64"/>
                <a:gd name="T29" fmla="*/ 43 h 77"/>
                <a:gd name="T30" fmla="*/ 29 w 64"/>
                <a:gd name="T31" fmla="*/ 41 h 77"/>
                <a:gd name="T32" fmla="*/ 36 w 64"/>
                <a:gd name="T33" fmla="*/ 35 h 77"/>
                <a:gd name="T34" fmla="*/ 53 w 64"/>
                <a:gd name="T35" fmla="*/ 35 h 77"/>
                <a:gd name="T36" fmla="*/ 53 w 64"/>
                <a:gd name="T37" fmla="*/ 57 h 77"/>
                <a:gd name="T38" fmla="*/ 63 w 64"/>
                <a:gd name="T39" fmla="*/ 57 h 77"/>
                <a:gd name="T40" fmla="*/ 63 w 64"/>
                <a:gd name="T41" fmla="*/ 0 h 77"/>
                <a:gd name="T42" fmla="*/ 53 w 64"/>
                <a:gd name="T43" fmla="*/ 0 h 77"/>
                <a:gd name="T44" fmla="*/ 53 w 64"/>
                <a:gd name="T45" fmla="*/ 10 h 77"/>
                <a:gd name="T46" fmla="*/ 36 w 64"/>
                <a:gd name="T47" fmla="*/ 10 h 77"/>
                <a:gd name="T48" fmla="*/ 29 w 64"/>
                <a:gd name="T49" fmla="*/ 5 h 77"/>
                <a:gd name="T50" fmla="*/ 40 w 64"/>
                <a:gd name="T51" fmla="*/ 25 h 77"/>
                <a:gd name="T52" fmla="*/ 40 w 64"/>
                <a:gd name="T53" fmla="*/ 23 h 77"/>
                <a:gd name="T54" fmla="*/ 40 w 64"/>
                <a:gd name="T55" fmla="*/ 21 h 77"/>
                <a:gd name="T56" fmla="*/ 40 w 64"/>
                <a:gd name="T57" fmla="*/ 19 h 77"/>
                <a:gd name="T58" fmla="*/ 53 w 64"/>
                <a:gd name="T59" fmla="*/ 19 h 77"/>
                <a:gd name="T60" fmla="*/ 53 w 64"/>
                <a:gd name="T61" fmla="*/ 26 h 77"/>
                <a:gd name="T62" fmla="*/ 40 w 64"/>
                <a:gd name="T63" fmla="*/ 26 h 77"/>
                <a:gd name="T64" fmla="*/ 40 w 64"/>
                <a:gd name="T65" fmla="*/ 25 h 77"/>
                <a:gd name="T66" fmla="*/ 64 w 64"/>
                <a:gd name="T67" fmla="*/ 68 h 77"/>
                <a:gd name="T68" fmla="*/ 20 w 64"/>
                <a:gd name="T69" fmla="*/ 68 h 77"/>
                <a:gd name="T70" fmla="*/ 20 w 64"/>
                <a:gd name="T71" fmla="*/ 52 h 77"/>
                <a:gd name="T72" fmla="*/ 11 w 64"/>
                <a:gd name="T73" fmla="*/ 52 h 77"/>
                <a:gd name="T74" fmla="*/ 11 w 64"/>
                <a:gd name="T75" fmla="*/ 77 h 77"/>
                <a:gd name="T76" fmla="*/ 64 w 64"/>
                <a:gd name="T77" fmla="*/ 77 h 77"/>
                <a:gd name="T78" fmla="*/ 64 w 64"/>
                <a:gd name="T79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77">
                  <a:moveTo>
                    <a:pt x="28" y="15"/>
                  </a:moveTo>
                  <a:cubicBezTo>
                    <a:pt x="30" y="17"/>
                    <a:pt x="30" y="20"/>
                    <a:pt x="30" y="23"/>
                  </a:cubicBezTo>
                  <a:cubicBezTo>
                    <a:pt x="30" y="26"/>
                    <a:pt x="30" y="28"/>
                    <a:pt x="28" y="31"/>
                  </a:cubicBezTo>
                  <a:cubicBezTo>
                    <a:pt x="26" y="33"/>
                    <a:pt x="24" y="34"/>
                    <a:pt x="20" y="34"/>
                  </a:cubicBezTo>
                  <a:cubicBezTo>
                    <a:pt x="17" y="34"/>
                    <a:pt x="14" y="33"/>
                    <a:pt x="13" y="31"/>
                  </a:cubicBezTo>
                  <a:cubicBezTo>
                    <a:pt x="11" y="28"/>
                    <a:pt x="10" y="26"/>
                    <a:pt x="10" y="23"/>
                  </a:cubicBezTo>
                  <a:cubicBezTo>
                    <a:pt x="10" y="20"/>
                    <a:pt x="11" y="17"/>
                    <a:pt x="13" y="15"/>
                  </a:cubicBezTo>
                  <a:cubicBezTo>
                    <a:pt x="14" y="13"/>
                    <a:pt x="17" y="12"/>
                    <a:pt x="20" y="12"/>
                  </a:cubicBezTo>
                  <a:cubicBezTo>
                    <a:pt x="24" y="12"/>
                    <a:pt x="26" y="13"/>
                    <a:pt x="28" y="15"/>
                  </a:cubicBezTo>
                  <a:close/>
                  <a:moveTo>
                    <a:pt x="29" y="5"/>
                  </a:moveTo>
                  <a:cubicBezTo>
                    <a:pt x="27" y="3"/>
                    <a:pt x="24" y="3"/>
                    <a:pt x="20" y="3"/>
                  </a:cubicBezTo>
                  <a:cubicBezTo>
                    <a:pt x="14" y="3"/>
                    <a:pt x="10" y="5"/>
                    <a:pt x="6" y="9"/>
                  </a:cubicBezTo>
                  <a:cubicBezTo>
                    <a:pt x="2" y="12"/>
                    <a:pt x="0" y="17"/>
                    <a:pt x="0" y="23"/>
                  </a:cubicBezTo>
                  <a:cubicBezTo>
                    <a:pt x="0" y="28"/>
                    <a:pt x="2" y="33"/>
                    <a:pt x="6" y="37"/>
                  </a:cubicBezTo>
                  <a:cubicBezTo>
                    <a:pt x="10" y="41"/>
                    <a:pt x="14" y="43"/>
                    <a:pt x="20" y="43"/>
                  </a:cubicBezTo>
                  <a:cubicBezTo>
                    <a:pt x="24" y="43"/>
                    <a:pt x="27" y="42"/>
                    <a:pt x="29" y="41"/>
                  </a:cubicBezTo>
                  <a:cubicBezTo>
                    <a:pt x="32" y="39"/>
                    <a:pt x="34" y="37"/>
                    <a:pt x="36" y="3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4" y="8"/>
                    <a:pt x="32" y="6"/>
                    <a:pt x="29" y="5"/>
                  </a:cubicBezTo>
                  <a:close/>
                  <a:moveTo>
                    <a:pt x="40" y="25"/>
                  </a:moveTo>
                  <a:cubicBezTo>
                    <a:pt x="40" y="24"/>
                    <a:pt x="40" y="23"/>
                    <a:pt x="40" y="23"/>
                  </a:cubicBezTo>
                  <a:cubicBezTo>
                    <a:pt x="40" y="22"/>
                    <a:pt x="40" y="22"/>
                    <a:pt x="40" y="21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6"/>
                    <a:pt x="40" y="25"/>
                    <a:pt x="40" y="25"/>
                  </a:cubicBezTo>
                  <a:close/>
                  <a:moveTo>
                    <a:pt x="64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64" y="77"/>
                    <a:pt x="64" y="77"/>
                    <a:pt x="64" y="77"/>
                  </a:cubicBezTo>
                  <a:lnTo>
                    <a:pt x="64" y="68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6" name="Freeform 125">
              <a:extLst>
                <a:ext uri="{FF2B5EF4-FFF2-40B4-BE49-F238E27FC236}">
                  <a16:creationId xmlns:a16="http://schemas.microsoft.com/office/drawing/2014/main" id="{2EC4551F-D62E-EC1D-9B04-53A430E9B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6425" y="3920950"/>
              <a:ext cx="115904" cy="120734"/>
            </a:xfrm>
            <a:custGeom>
              <a:avLst/>
              <a:gdLst>
                <a:gd name="T0" fmla="*/ 71 w 71"/>
                <a:gd name="T1" fmla="*/ 42 h 75"/>
                <a:gd name="T2" fmla="*/ 39 w 71"/>
                <a:gd name="T3" fmla="*/ 42 h 75"/>
                <a:gd name="T4" fmla="*/ 39 w 71"/>
                <a:gd name="T5" fmla="*/ 75 h 75"/>
                <a:gd name="T6" fmla="*/ 29 w 71"/>
                <a:gd name="T7" fmla="*/ 75 h 75"/>
                <a:gd name="T8" fmla="*/ 29 w 71"/>
                <a:gd name="T9" fmla="*/ 42 h 75"/>
                <a:gd name="T10" fmla="*/ 0 w 71"/>
                <a:gd name="T11" fmla="*/ 42 h 75"/>
                <a:gd name="T12" fmla="*/ 0 w 71"/>
                <a:gd name="T13" fmla="*/ 33 h 75"/>
                <a:gd name="T14" fmla="*/ 49 w 71"/>
                <a:gd name="T15" fmla="*/ 33 h 75"/>
                <a:gd name="T16" fmla="*/ 51 w 71"/>
                <a:gd name="T17" fmla="*/ 23 h 75"/>
                <a:gd name="T18" fmla="*/ 53 w 71"/>
                <a:gd name="T19" fmla="*/ 9 h 75"/>
                <a:gd name="T20" fmla="*/ 8 w 71"/>
                <a:gd name="T21" fmla="*/ 9 h 75"/>
                <a:gd name="T22" fmla="*/ 8 w 71"/>
                <a:gd name="T23" fmla="*/ 0 h 75"/>
                <a:gd name="T24" fmla="*/ 64 w 71"/>
                <a:gd name="T25" fmla="*/ 0 h 75"/>
                <a:gd name="T26" fmla="*/ 63 w 71"/>
                <a:gd name="T27" fmla="*/ 8 h 75"/>
                <a:gd name="T28" fmla="*/ 62 w 71"/>
                <a:gd name="T29" fmla="*/ 19 h 75"/>
                <a:gd name="T30" fmla="*/ 60 w 71"/>
                <a:gd name="T31" fmla="*/ 27 h 75"/>
                <a:gd name="T32" fmla="*/ 59 w 71"/>
                <a:gd name="T33" fmla="*/ 33 h 75"/>
                <a:gd name="T34" fmla="*/ 71 w 71"/>
                <a:gd name="T35" fmla="*/ 33 h 75"/>
                <a:gd name="T36" fmla="*/ 71 w 71"/>
                <a:gd name="T37" fmla="*/ 4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1" h="75">
                  <a:moveTo>
                    <a:pt x="71" y="42"/>
                  </a:moveTo>
                  <a:cubicBezTo>
                    <a:pt x="39" y="42"/>
                    <a:pt x="39" y="42"/>
                    <a:pt x="39" y="42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50" y="31"/>
                    <a:pt x="51" y="28"/>
                    <a:pt x="51" y="23"/>
                  </a:cubicBezTo>
                  <a:cubicBezTo>
                    <a:pt x="52" y="18"/>
                    <a:pt x="53" y="13"/>
                    <a:pt x="53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2"/>
                    <a:pt x="64" y="4"/>
                    <a:pt x="63" y="8"/>
                  </a:cubicBezTo>
                  <a:cubicBezTo>
                    <a:pt x="63" y="13"/>
                    <a:pt x="62" y="16"/>
                    <a:pt x="62" y="19"/>
                  </a:cubicBezTo>
                  <a:cubicBezTo>
                    <a:pt x="61" y="22"/>
                    <a:pt x="61" y="25"/>
                    <a:pt x="60" y="27"/>
                  </a:cubicBezTo>
                  <a:cubicBezTo>
                    <a:pt x="60" y="30"/>
                    <a:pt x="59" y="32"/>
                    <a:pt x="59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2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37" name="Freeform 126">
              <a:extLst>
                <a:ext uri="{FF2B5EF4-FFF2-40B4-BE49-F238E27FC236}">
                  <a16:creationId xmlns:a16="http://schemas.microsoft.com/office/drawing/2014/main" id="{864E76B1-AF59-2ED7-1093-CBCC49541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5453" y="3913705"/>
              <a:ext cx="106246" cy="125563"/>
            </a:xfrm>
            <a:custGeom>
              <a:avLst/>
              <a:gdLst>
                <a:gd name="T0" fmla="*/ 32 w 65"/>
                <a:gd name="T1" fmla="*/ 10 h 78"/>
                <a:gd name="T2" fmla="*/ 35 w 65"/>
                <a:gd name="T3" fmla="*/ 14 h 78"/>
                <a:gd name="T4" fmla="*/ 32 w 65"/>
                <a:gd name="T5" fmla="*/ 19 h 78"/>
                <a:gd name="T6" fmla="*/ 25 w 65"/>
                <a:gd name="T7" fmla="*/ 21 h 78"/>
                <a:gd name="T8" fmla="*/ 17 w 65"/>
                <a:gd name="T9" fmla="*/ 19 h 78"/>
                <a:gd name="T10" fmla="*/ 15 w 65"/>
                <a:gd name="T11" fmla="*/ 14 h 78"/>
                <a:gd name="T12" fmla="*/ 17 w 65"/>
                <a:gd name="T13" fmla="*/ 10 h 78"/>
                <a:gd name="T14" fmla="*/ 25 w 65"/>
                <a:gd name="T15" fmla="*/ 8 h 78"/>
                <a:gd name="T16" fmla="*/ 32 w 65"/>
                <a:gd name="T17" fmla="*/ 10 h 78"/>
                <a:gd name="T18" fmla="*/ 64 w 65"/>
                <a:gd name="T19" fmla="*/ 1 h 78"/>
                <a:gd name="T20" fmla="*/ 54 w 65"/>
                <a:gd name="T21" fmla="*/ 1 h 78"/>
                <a:gd name="T22" fmla="*/ 54 w 65"/>
                <a:gd name="T23" fmla="*/ 46 h 78"/>
                <a:gd name="T24" fmla="*/ 38 w 65"/>
                <a:gd name="T25" fmla="*/ 46 h 78"/>
                <a:gd name="T26" fmla="*/ 38 w 65"/>
                <a:gd name="T27" fmla="*/ 54 h 78"/>
                <a:gd name="T28" fmla="*/ 54 w 65"/>
                <a:gd name="T29" fmla="*/ 54 h 78"/>
                <a:gd name="T30" fmla="*/ 54 w 65"/>
                <a:gd name="T31" fmla="*/ 61 h 78"/>
                <a:gd name="T32" fmla="*/ 64 w 65"/>
                <a:gd name="T33" fmla="*/ 61 h 78"/>
                <a:gd name="T34" fmla="*/ 64 w 65"/>
                <a:gd name="T35" fmla="*/ 1 h 78"/>
                <a:gd name="T36" fmla="*/ 52 w 65"/>
                <a:gd name="T37" fmla="*/ 31 h 78"/>
                <a:gd name="T38" fmla="*/ 40 w 65"/>
                <a:gd name="T39" fmla="*/ 32 h 78"/>
                <a:gd name="T40" fmla="*/ 24 w 65"/>
                <a:gd name="T41" fmla="*/ 33 h 78"/>
                <a:gd name="T42" fmla="*/ 0 w 65"/>
                <a:gd name="T43" fmla="*/ 33 h 78"/>
                <a:gd name="T44" fmla="*/ 0 w 65"/>
                <a:gd name="T45" fmla="*/ 43 h 78"/>
                <a:gd name="T46" fmla="*/ 16 w 65"/>
                <a:gd name="T47" fmla="*/ 43 h 78"/>
                <a:gd name="T48" fmla="*/ 16 w 65"/>
                <a:gd name="T49" fmla="*/ 56 h 78"/>
                <a:gd name="T50" fmla="*/ 26 w 65"/>
                <a:gd name="T51" fmla="*/ 56 h 78"/>
                <a:gd name="T52" fmla="*/ 26 w 65"/>
                <a:gd name="T53" fmla="*/ 42 h 78"/>
                <a:gd name="T54" fmla="*/ 39 w 65"/>
                <a:gd name="T55" fmla="*/ 42 h 78"/>
                <a:gd name="T56" fmla="*/ 52 w 65"/>
                <a:gd name="T57" fmla="*/ 40 h 78"/>
                <a:gd name="T58" fmla="*/ 52 w 65"/>
                <a:gd name="T59" fmla="*/ 31 h 78"/>
                <a:gd name="T60" fmla="*/ 65 w 65"/>
                <a:gd name="T61" fmla="*/ 69 h 78"/>
                <a:gd name="T62" fmla="*/ 21 w 65"/>
                <a:gd name="T63" fmla="*/ 69 h 78"/>
                <a:gd name="T64" fmla="*/ 21 w 65"/>
                <a:gd name="T65" fmla="*/ 59 h 78"/>
                <a:gd name="T66" fmla="*/ 12 w 65"/>
                <a:gd name="T67" fmla="*/ 59 h 78"/>
                <a:gd name="T68" fmla="*/ 12 w 65"/>
                <a:gd name="T69" fmla="*/ 78 h 78"/>
                <a:gd name="T70" fmla="*/ 65 w 65"/>
                <a:gd name="T71" fmla="*/ 78 h 78"/>
                <a:gd name="T72" fmla="*/ 65 w 65"/>
                <a:gd name="T73" fmla="*/ 69 h 78"/>
                <a:gd name="T74" fmla="*/ 10 w 65"/>
                <a:gd name="T75" fmla="*/ 4 h 78"/>
                <a:gd name="T76" fmla="*/ 6 w 65"/>
                <a:gd name="T77" fmla="*/ 14 h 78"/>
                <a:gd name="T78" fmla="*/ 10 w 65"/>
                <a:gd name="T79" fmla="*/ 25 h 78"/>
                <a:gd name="T80" fmla="*/ 25 w 65"/>
                <a:gd name="T81" fmla="*/ 29 h 78"/>
                <a:gd name="T82" fmla="*/ 39 w 65"/>
                <a:gd name="T83" fmla="*/ 25 h 78"/>
                <a:gd name="T84" fmla="*/ 44 w 65"/>
                <a:gd name="T85" fmla="*/ 14 h 78"/>
                <a:gd name="T86" fmla="*/ 39 w 65"/>
                <a:gd name="T87" fmla="*/ 4 h 78"/>
                <a:gd name="T88" fmla="*/ 25 w 65"/>
                <a:gd name="T89" fmla="*/ 0 h 78"/>
                <a:gd name="T90" fmla="*/ 10 w 65"/>
                <a:gd name="T91" fmla="*/ 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78">
                  <a:moveTo>
                    <a:pt x="32" y="10"/>
                  </a:moveTo>
                  <a:cubicBezTo>
                    <a:pt x="34" y="12"/>
                    <a:pt x="35" y="13"/>
                    <a:pt x="35" y="14"/>
                  </a:cubicBezTo>
                  <a:cubicBezTo>
                    <a:pt x="35" y="16"/>
                    <a:pt x="34" y="17"/>
                    <a:pt x="32" y="19"/>
                  </a:cubicBezTo>
                  <a:cubicBezTo>
                    <a:pt x="31" y="20"/>
                    <a:pt x="28" y="21"/>
                    <a:pt x="25" y="21"/>
                  </a:cubicBezTo>
                  <a:cubicBezTo>
                    <a:pt x="21" y="21"/>
                    <a:pt x="19" y="20"/>
                    <a:pt x="17" y="19"/>
                  </a:cubicBezTo>
                  <a:cubicBezTo>
                    <a:pt x="16" y="17"/>
                    <a:pt x="15" y="16"/>
                    <a:pt x="15" y="14"/>
                  </a:cubicBezTo>
                  <a:cubicBezTo>
                    <a:pt x="15" y="13"/>
                    <a:pt x="16" y="12"/>
                    <a:pt x="17" y="10"/>
                  </a:cubicBezTo>
                  <a:cubicBezTo>
                    <a:pt x="19" y="8"/>
                    <a:pt x="21" y="8"/>
                    <a:pt x="25" y="8"/>
                  </a:cubicBezTo>
                  <a:cubicBezTo>
                    <a:pt x="28" y="8"/>
                    <a:pt x="31" y="8"/>
                    <a:pt x="32" y="10"/>
                  </a:cubicBezTo>
                  <a:close/>
                  <a:moveTo>
                    <a:pt x="64" y="1"/>
                  </a:moveTo>
                  <a:cubicBezTo>
                    <a:pt x="54" y="1"/>
                    <a:pt x="54" y="1"/>
                    <a:pt x="54" y="1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64" y="61"/>
                    <a:pt x="64" y="61"/>
                    <a:pt x="64" y="61"/>
                  </a:cubicBezTo>
                  <a:lnTo>
                    <a:pt x="64" y="1"/>
                  </a:lnTo>
                  <a:close/>
                  <a:moveTo>
                    <a:pt x="52" y="31"/>
                  </a:moveTo>
                  <a:cubicBezTo>
                    <a:pt x="50" y="31"/>
                    <a:pt x="46" y="32"/>
                    <a:pt x="40" y="32"/>
                  </a:cubicBezTo>
                  <a:cubicBezTo>
                    <a:pt x="33" y="33"/>
                    <a:pt x="28" y="33"/>
                    <a:pt x="24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9" y="42"/>
                    <a:pt x="33" y="42"/>
                    <a:pt x="39" y="42"/>
                  </a:cubicBezTo>
                  <a:cubicBezTo>
                    <a:pt x="45" y="41"/>
                    <a:pt x="49" y="41"/>
                    <a:pt x="52" y="40"/>
                  </a:cubicBezTo>
                  <a:lnTo>
                    <a:pt x="52" y="31"/>
                  </a:lnTo>
                  <a:close/>
                  <a:moveTo>
                    <a:pt x="65" y="69"/>
                  </a:moveTo>
                  <a:cubicBezTo>
                    <a:pt x="21" y="69"/>
                    <a:pt x="21" y="69"/>
                    <a:pt x="21" y="6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65" y="78"/>
                    <a:pt x="65" y="78"/>
                    <a:pt x="65" y="78"/>
                  </a:cubicBezTo>
                  <a:lnTo>
                    <a:pt x="65" y="69"/>
                  </a:lnTo>
                  <a:close/>
                  <a:moveTo>
                    <a:pt x="10" y="4"/>
                  </a:moveTo>
                  <a:cubicBezTo>
                    <a:pt x="7" y="7"/>
                    <a:pt x="6" y="11"/>
                    <a:pt x="6" y="14"/>
                  </a:cubicBezTo>
                  <a:cubicBezTo>
                    <a:pt x="6" y="18"/>
                    <a:pt x="7" y="22"/>
                    <a:pt x="10" y="25"/>
                  </a:cubicBezTo>
                  <a:cubicBezTo>
                    <a:pt x="14" y="28"/>
                    <a:pt x="18" y="29"/>
                    <a:pt x="25" y="29"/>
                  </a:cubicBezTo>
                  <a:cubicBezTo>
                    <a:pt x="31" y="29"/>
                    <a:pt x="36" y="28"/>
                    <a:pt x="39" y="25"/>
                  </a:cubicBezTo>
                  <a:cubicBezTo>
                    <a:pt x="42" y="22"/>
                    <a:pt x="44" y="18"/>
                    <a:pt x="44" y="14"/>
                  </a:cubicBezTo>
                  <a:cubicBezTo>
                    <a:pt x="44" y="11"/>
                    <a:pt x="42" y="7"/>
                    <a:pt x="39" y="4"/>
                  </a:cubicBezTo>
                  <a:cubicBezTo>
                    <a:pt x="36" y="1"/>
                    <a:pt x="31" y="0"/>
                    <a:pt x="25" y="0"/>
                  </a:cubicBezTo>
                  <a:cubicBezTo>
                    <a:pt x="18" y="0"/>
                    <a:pt x="14" y="1"/>
                    <a:pt x="10" y="4"/>
                  </a:cubicBez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141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5C36B-2758-2606-0D46-A3994BD98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4D9D7B-AFB5-ADC7-C288-FE0331C1929E}"/>
              </a:ext>
            </a:extLst>
          </p:cNvPr>
          <p:cNvSpPr txBox="1"/>
          <p:nvPr/>
        </p:nvSpPr>
        <p:spPr>
          <a:xfrm>
            <a:off x="562004" y="253900"/>
            <a:ext cx="461665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B6F38-B5D1-19DC-BA66-47D52A3D24E9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Visual Studio 2022 </a:t>
            </a:r>
            <a:r>
              <a:rPr lang="ko-KR" altLang="en-US" sz="2600" spc="-36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워크로드 설</a:t>
            </a:r>
            <a:r>
              <a:rPr kumimoji="0" lang="ko-KR" altLang="en-US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치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D8FEF4-4B3E-EAD8-63E6-795246B8548D}"/>
              </a:ext>
            </a:extLst>
          </p:cNvPr>
          <p:cNvSpPr txBox="1"/>
          <p:nvPr/>
        </p:nvSpPr>
        <p:spPr>
          <a:xfrm>
            <a:off x="479376" y="1529248"/>
            <a:ext cx="446449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 Visual Studio Community 2022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설치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설치 워크로드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C++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사용한 데스크톱 개발</a:t>
            </a:r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MSVC </a:t>
            </a:r>
          </a:p>
          <a:p>
            <a:pPr lvl="2">
              <a:lnSpc>
                <a:spcPct val="150000"/>
              </a:lnSpc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Windows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용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C++ Cmake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도구</a:t>
            </a:r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u="sng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Windows 10 SDK </a:t>
            </a:r>
            <a:r>
              <a:rPr lang="en-US" altLang="ko-KR" sz="1600" u="sng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u="sng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최신버전</a:t>
            </a:r>
            <a:r>
              <a:rPr lang="en-US" altLang="ko-KR" sz="1600" u="sng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sz="1600" u="sng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Windows 11 SDK </a:t>
            </a:r>
            <a:r>
              <a:rPr lang="en-US" altLang="ko-KR" sz="1600" u="sng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u="sng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최신버전</a:t>
            </a:r>
            <a:r>
              <a:rPr lang="en-US" altLang="ko-KR" sz="1600" u="sng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sz="1600" u="sng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.NET Framework SDK </a:t>
            </a:r>
            <a:r>
              <a:rPr lang="en-US" altLang="ko-KR" sz="1600" u="sng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u="sng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최신버전</a:t>
            </a:r>
            <a:r>
              <a:rPr lang="en-US" altLang="ko-KR" sz="1600" u="sng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lvl="2">
              <a:lnSpc>
                <a:spcPct val="150000"/>
              </a:lnSpc>
            </a:pPr>
            <a:endParaRPr lang="en-US" altLang="ko-KR" b="1" u="sng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0F9794-7BE1-71D8-020A-D53C11A81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590" y="1499160"/>
            <a:ext cx="6605034" cy="370274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9A76C2-6BC3-892A-358A-261596D73046}"/>
              </a:ext>
            </a:extLst>
          </p:cNvPr>
          <p:cNvSpPr/>
          <p:nvPr/>
        </p:nvSpPr>
        <p:spPr>
          <a:xfrm>
            <a:off x="5303912" y="3123462"/>
            <a:ext cx="2160240" cy="51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4D248E-5377-59D9-CFD6-747FE1F9AAF7}"/>
              </a:ext>
            </a:extLst>
          </p:cNvPr>
          <p:cNvSpPr/>
          <p:nvPr/>
        </p:nvSpPr>
        <p:spPr>
          <a:xfrm>
            <a:off x="7464152" y="2557398"/>
            <a:ext cx="2160240" cy="51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E77ED3-D278-97B9-D6DF-15519E3959D0}"/>
              </a:ext>
            </a:extLst>
          </p:cNvPr>
          <p:cNvSpPr/>
          <p:nvPr/>
        </p:nvSpPr>
        <p:spPr>
          <a:xfrm>
            <a:off x="10056440" y="3354787"/>
            <a:ext cx="1080120" cy="5654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0054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47ACE-879B-4316-A010-97B35190CC3B}"/>
              </a:ext>
            </a:extLst>
          </p:cNvPr>
          <p:cNvSpPr txBox="1"/>
          <p:nvPr/>
        </p:nvSpPr>
        <p:spPr>
          <a:xfrm>
            <a:off x="562004" y="253900"/>
            <a:ext cx="461665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C37FD-620C-4524-8C56-94F854E44612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Cosys AirSim </a:t>
            </a:r>
            <a:r>
              <a:rPr kumimoji="0" lang="ko-KR" altLang="en-US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저장소 복제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60147E-BAF7-4658-8084-04E934F7039F}"/>
              </a:ext>
            </a:extLst>
          </p:cNvPr>
          <p:cNvSpPr txBox="1"/>
          <p:nvPr/>
        </p:nvSpPr>
        <p:spPr>
          <a:xfrm>
            <a:off x="364821" y="1948581"/>
            <a:ext cx="50658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Cosys AirSim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저장소를 복제하기 위해 검색 창에</a:t>
            </a:r>
            <a:b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Developer Command Prompt for VS 2022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검색한 후 </a:t>
            </a:r>
            <a:b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 권한으로 실행한다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B2261A-B4FA-49FB-A96C-7CC075BBB891}"/>
              </a:ext>
            </a:extLst>
          </p:cNvPr>
          <p:cNvSpPr txBox="1"/>
          <p:nvPr/>
        </p:nvSpPr>
        <p:spPr>
          <a:xfrm>
            <a:off x="373868" y="3154298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cd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명령을 통해 사용자가 원하는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Cosys AirSim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복제할 위치로 이동한 후 관리자 권한으로 실행한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Developer Command Prompt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아래의 명령어를 실행한다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git clone https://github.com/Cosys-Lab/Cosys-AirSim.git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E45640-4573-C936-05DE-4509F63B2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473" y="1075674"/>
            <a:ext cx="3110355" cy="291646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CBFB00D-B2A2-4989-83B1-9BC8C29E5A85}"/>
              </a:ext>
            </a:extLst>
          </p:cNvPr>
          <p:cNvSpPr/>
          <p:nvPr/>
        </p:nvSpPr>
        <p:spPr>
          <a:xfrm>
            <a:off x="9696400" y="2273546"/>
            <a:ext cx="1728262" cy="144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073115C7-8F59-47CB-9653-24D2B0B5C22F}"/>
              </a:ext>
            </a:extLst>
          </p:cNvPr>
          <p:cNvSpPr/>
          <p:nvPr/>
        </p:nvSpPr>
        <p:spPr>
          <a:xfrm rot="18900000">
            <a:off x="10732705" y="2514726"/>
            <a:ext cx="488608" cy="485801"/>
          </a:xfrm>
          <a:custGeom>
            <a:avLst/>
            <a:gdLst>
              <a:gd name="connsiteX0" fmla="*/ 578951 w 578951"/>
              <a:gd name="connsiteY0" fmla="*/ 289476 h 578951"/>
              <a:gd name="connsiteX1" fmla="*/ 289476 w 578951"/>
              <a:gd name="connsiteY1" fmla="*/ 578951 h 578951"/>
              <a:gd name="connsiteX2" fmla="*/ 0 w 578951"/>
              <a:gd name="connsiteY2" fmla="*/ 289476 h 578951"/>
              <a:gd name="connsiteX3" fmla="*/ 289476 w 578951"/>
              <a:gd name="connsiteY3" fmla="*/ 0 h 578951"/>
              <a:gd name="connsiteX4" fmla="*/ 578951 w 578951"/>
              <a:gd name="connsiteY4" fmla="*/ 289476 h 57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951" h="578951">
                <a:moveTo>
                  <a:pt x="578951" y="289476"/>
                </a:moveTo>
                <a:cubicBezTo>
                  <a:pt x="578951" y="449348"/>
                  <a:pt x="449349" y="578951"/>
                  <a:pt x="289476" y="578951"/>
                </a:cubicBezTo>
                <a:cubicBezTo>
                  <a:pt x="129603" y="578951"/>
                  <a:pt x="0" y="449348"/>
                  <a:pt x="0" y="289476"/>
                </a:cubicBezTo>
                <a:cubicBezTo>
                  <a:pt x="0" y="129603"/>
                  <a:pt x="129603" y="0"/>
                  <a:pt x="289476" y="0"/>
                </a:cubicBezTo>
                <a:cubicBezTo>
                  <a:pt x="449349" y="0"/>
                  <a:pt x="578951" y="129603"/>
                  <a:pt x="578951" y="289476"/>
                </a:cubicBezTo>
                <a:close/>
              </a:path>
            </a:pathLst>
          </a:custGeom>
          <a:solidFill>
            <a:srgbClr val="FF0000"/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265EA74C-C5C4-4894-82EC-AC4D5E080D8E}"/>
              </a:ext>
            </a:extLst>
          </p:cNvPr>
          <p:cNvSpPr/>
          <p:nvPr/>
        </p:nvSpPr>
        <p:spPr>
          <a:xfrm>
            <a:off x="10916095" y="2622224"/>
            <a:ext cx="98486" cy="253297"/>
          </a:xfrm>
          <a:custGeom>
            <a:avLst/>
            <a:gdLst>
              <a:gd name="connsiteX0" fmla="*/ 48462 w 170854"/>
              <a:gd name="connsiteY0" fmla="*/ 129782 h 301865"/>
              <a:gd name="connsiteX1" fmla="*/ 0 w 170854"/>
              <a:gd name="connsiteY1" fmla="*/ 140051 h 301865"/>
              <a:gd name="connsiteX2" fmla="*/ 0 w 170854"/>
              <a:gd name="connsiteY2" fmla="*/ 36556 h 301865"/>
              <a:gd name="connsiteX3" fmla="*/ 170854 w 170854"/>
              <a:gd name="connsiteY3" fmla="*/ 0 h 301865"/>
              <a:gd name="connsiteX4" fmla="*/ 170854 w 170854"/>
              <a:gd name="connsiteY4" fmla="*/ 301866 h 301865"/>
              <a:gd name="connsiteX5" fmla="*/ 48462 w 170854"/>
              <a:gd name="connsiteY5" fmla="*/ 301866 h 301865"/>
              <a:gd name="connsiteX6" fmla="*/ 48462 w 170854"/>
              <a:gd name="connsiteY6" fmla="*/ 129782 h 301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854" h="301865">
                <a:moveTo>
                  <a:pt x="48462" y="129782"/>
                </a:moveTo>
                <a:lnTo>
                  <a:pt x="0" y="140051"/>
                </a:lnTo>
                <a:lnTo>
                  <a:pt x="0" y="36556"/>
                </a:lnTo>
                <a:lnTo>
                  <a:pt x="170854" y="0"/>
                </a:lnTo>
                <a:lnTo>
                  <a:pt x="170854" y="301866"/>
                </a:lnTo>
                <a:lnTo>
                  <a:pt x="48462" y="301866"/>
                </a:lnTo>
                <a:lnTo>
                  <a:pt x="48462" y="129782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BE4B2C-F09F-2657-5196-B9E0E58D8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351" y="4002887"/>
            <a:ext cx="3396311" cy="240906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5C9C94-65DF-4D1B-BF1E-E248A8627A50}"/>
              </a:ext>
            </a:extLst>
          </p:cNvPr>
          <p:cNvSpPr/>
          <p:nvPr/>
        </p:nvSpPr>
        <p:spPr>
          <a:xfrm>
            <a:off x="8103976" y="4460845"/>
            <a:ext cx="2861362" cy="2263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FD50AAFB-A376-41BD-A627-00F716C21616}"/>
              </a:ext>
            </a:extLst>
          </p:cNvPr>
          <p:cNvSpPr/>
          <p:nvPr/>
        </p:nvSpPr>
        <p:spPr>
          <a:xfrm rot="18900000">
            <a:off x="11016297" y="4332023"/>
            <a:ext cx="488608" cy="485801"/>
          </a:xfrm>
          <a:custGeom>
            <a:avLst/>
            <a:gdLst>
              <a:gd name="connsiteX0" fmla="*/ 578951 w 578951"/>
              <a:gd name="connsiteY0" fmla="*/ 289476 h 578951"/>
              <a:gd name="connsiteX1" fmla="*/ 289476 w 578951"/>
              <a:gd name="connsiteY1" fmla="*/ 578951 h 578951"/>
              <a:gd name="connsiteX2" fmla="*/ 0 w 578951"/>
              <a:gd name="connsiteY2" fmla="*/ 289476 h 578951"/>
              <a:gd name="connsiteX3" fmla="*/ 289476 w 578951"/>
              <a:gd name="connsiteY3" fmla="*/ 0 h 578951"/>
              <a:gd name="connsiteX4" fmla="*/ 578951 w 578951"/>
              <a:gd name="connsiteY4" fmla="*/ 289476 h 57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951" h="578951">
                <a:moveTo>
                  <a:pt x="578951" y="289476"/>
                </a:moveTo>
                <a:cubicBezTo>
                  <a:pt x="578951" y="449348"/>
                  <a:pt x="449349" y="578951"/>
                  <a:pt x="289476" y="578951"/>
                </a:cubicBezTo>
                <a:cubicBezTo>
                  <a:pt x="129603" y="578951"/>
                  <a:pt x="0" y="449348"/>
                  <a:pt x="0" y="289476"/>
                </a:cubicBezTo>
                <a:cubicBezTo>
                  <a:pt x="0" y="129603"/>
                  <a:pt x="129603" y="0"/>
                  <a:pt x="289476" y="0"/>
                </a:cubicBezTo>
                <a:cubicBezTo>
                  <a:pt x="449349" y="0"/>
                  <a:pt x="578951" y="129603"/>
                  <a:pt x="578951" y="289476"/>
                </a:cubicBezTo>
                <a:close/>
              </a:path>
            </a:pathLst>
          </a:custGeom>
          <a:solidFill>
            <a:srgbClr val="FC5D2B"/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157235F2-5ED7-4546-BD3B-A69A476C74AF}"/>
              </a:ext>
            </a:extLst>
          </p:cNvPr>
          <p:cNvSpPr/>
          <p:nvPr/>
        </p:nvSpPr>
        <p:spPr>
          <a:xfrm>
            <a:off x="11193285" y="4439526"/>
            <a:ext cx="137547" cy="253303"/>
          </a:xfrm>
          <a:custGeom>
            <a:avLst/>
            <a:gdLst>
              <a:gd name="connsiteX0" fmla="*/ 81320 w 238618"/>
              <a:gd name="connsiteY0" fmla="*/ 182760 h 301873"/>
              <a:gd name="connsiteX1" fmla="*/ 113765 w 238618"/>
              <a:gd name="connsiteY1" fmla="*/ 121567 h 301873"/>
              <a:gd name="connsiteX2" fmla="*/ 82145 w 238618"/>
              <a:gd name="connsiteY2" fmla="*/ 98567 h 301873"/>
              <a:gd name="connsiteX3" fmla="*/ 18072 w 238618"/>
              <a:gd name="connsiteY3" fmla="*/ 114996 h 301873"/>
              <a:gd name="connsiteX4" fmla="*/ 18072 w 238618"/>
              <a:gd name="connsiteY4" fmla="*/ 23001 h 301873"/>
              <a:gd name="connsiteX5" fmla="*/ 119924 w 238618"/>
              <a:gd name="connsiteY5" fmla="*/ 0 h 301873"/>
              <a:gd name="connsiteX6" fmla="*/ 238618 w 238618"/>
              <a:gd name="connsiteY6" fmla="*/ 94050 h 301873"/>
              <a:gd name="connsiteX7" fmla="*/ 167981 w 238618"/>
              <a:gd name="connsiteY7" fmla="*/ 206585 h 301873"/>
              <a:gd name="connsiteX8" fmla="*/ 168393 w 238618"/>
              <a:gd name="connsiteY8" fmla="*/ 207410 h 301873"/>
              <a:gd name="connsiteX9" fmla="*/ 234514 w 238618"/>
              <a:gd name="connsiteY9" fmla="*/ 207410 h 301873"/>
              <a:gd name="connsiteX10" fmla="*/ 234514 w 238618"/>
              <a:gd name="connsiteY10" fmla="*/ 301873 h 301873"/>
              <a:gd name="connsiteX11" fmla="*/ 413 w 238618"/>
              <a:gd name="connsiteY11" fmla="*/ 301873 h 301873"/>
              <a:gd name="connsiteX12" fmla="*/ 0 w 238618"/>
              <a:gd name="connsiteY12" fmla="*/ 301055 h 301873"/>
              <a:gd name="connsiteX13" fmla="*/ 81320 w 238618"/>
              <a:gd name="connsiteY13" fmla="*/ 182774 h 3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8618" h="301873">
                <a:moveTo>
                  <a:pt x="81320" y="182760"/>
                </a:moveTo>
                <a:cubicBezTo>
                  <a:pt x="104320" y="149496"/>
                  <a:pt x="113765" y="134710"/>
                  <a:pt x="113765" y="121567"/>
                </a:cubicBezTo>
                <a:cubicBezTo>
                  <a:pt x="113765" y="105138"/>
                  <a:pt x="100210" y="98567"/>
                  <a:pt x="82145" y="98567"/>
                </a:cubicBezTo>
                <a:cubicBezTo>
                  <a:pt x="61612" y="98567"/>
                  <a:pt x="35738" y="107194"/>
                  <a:pt x="18072" y="114996"/>
                </a:cubicBezTo>
                <a:lnTo>
                  <a:pt x="18072" y="23001"/>
                </a:lnTo>
                <a:cubicBezTo>
                  <a:pt x="44771" y="10682"/>
                  <a:pt x="79264" y="0"/>
                  <a:pt x="119924" y="0"/>
                </a:cubicBezTo>
                <a:cubicBezTo>
                  <a:pt x="206173" y="0"/>
                  <a:pt x="238618" y="48874"/>
                  <a:pt x="238618" y="94050"/>
                </a:cubicBezTo>
                <a:cubicBezTo>
                  <a:pt x="238618" y="139226"/>
                  <a:pt x="203299" y="176188"/>
                  <a:pt x="167981" y="206585"/>
                </a:cubicBezTo>
                <a:lnTo>
                  <a:pt x="168393" y="207410"/>
                </a:lnTo>
                <a:lnTo>
                  <a:pt x="234514" y="207410"/>
                </a:lnTo>
                <a:lnTo>
                  <a:pt x="234514" y="301873"/>
                </a:lnTo>
                <a:lnTo>
                  <a:pt x="413" y="301873"/>
                </a:lnTo>
                <a:lnTo>
                  <a:pt x="0" y="301055"/>
                </a:lnTo>
                <a:lnTo>
                  <a:pt x="81320" y="182774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197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26F0E-2F42-A642-ABA7-4120DFD9F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24CD328-3D75-6CD6-8D97-FD2E2E28E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083" y="2492895"/>
            <a:ext cx="4575448" cy="2367093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FC16C355-8D74-B037-1B37-58C23381E5A4}"/>
              </a:ext>
            </a:extLst>
          </p:cNvPr>
          <p:cNvSpPr/>
          <p:nvPr/>
        </p:nvSpPr>
        <p:spPr>
          <a:xfrm rot="18900000">
            <a:off x="11453195" y="3035042"/>
            <a:ext cx="485801" cy="485801"/>
          </a:xfrm>
          <a:custGeom>
            <a:avLst/>
            <a:gdLst>
              <a:gd name="connsiteX0" fmla="*/ 578951 w 578951"/>
              <a:gd name="connsiteY0" fmla="*/ 289476 h 578951"/>
              <a:gd name="connsiteX1" fmla="*/ 289476 w 578951"/>
              <a:gd name="connsiteY1" fmla="*/ 578951 h 578951"/>
              <a:gd name="connsiteX2" fmla="*/ 0 w 578951"/>
              <a:gd name="connsiteY2" fmla="*/ 289476 h 578951"/>
              <a:gd name="connsiteX3" fmla="*/ 289476 w 578951"/>
              <a:gd name="connsiteY3" fmla="*/ 0 h 578951"/>
              <a:gd name="connsiteX4" fmla="*/ 578951 w 578951"/>
              <a:gd name="connsiteY4" fmla="*/ 289476 h 57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951" h="578951">
                <a:moveTo>
                  <a:pt x="578951" y="289476"/>
                </a:moveTo>
                <a:cubicBezTo>
                  <a:pt x="578951" y="449348"/>
                  <a:pt x="449349" y="578951"/>
                  <a:pt x="289476" y="578951"/>
                </a:cubicBezTo>
                <a:cubicBezTo>
                  <a:pt x="129603" y="578951"/>
                  <a:pt x="0" y="449348"/>
                  <a:pt x="0" y="289476"/>
                </a:cubicBezTo>
                <a:cubicBezTo>
                  <a:pt x="0" y="129603"/>
                  <a:pt x="129603" y="0"/>
                  <a:pt x="289476" y="0"/>
                </a:cubicBezTo>
                <a:cubicBezTo>
                  <a:pt x="449349" y="0"/>
                  <a:pt x="578951" y="129603"/>
                  <a:pt x="578951" y="289476"/>
                </a:cubicBezTo>
                <a:close/>
              </a:path>
            </a:pathLst>
          </a:custGeom>
          <a:solidFill>
            <a:srgbClr val="FC5D2B"/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7AA4F8-046A-C3C5-F5AA-5F4F2F32844A}"/>
              </a:ext>
            </a:extLst>
          </p:cNvPr>
          <p:cNvSpPr txBox="1"/>
          <p:nvPr/>
        </p:nvSpPr>
        <p:spPr>
          <a:xfrm>
            <a:off x="562004" y="253900"/>
            <a:ext cx="461665" cy="624352"/>
          </a:xfrm>
          <a:prstGeom prst="rect">
            <a:avLst/>
          </a:prstGeom>
          <a:noFill/>
        </p:spPr>
        <p:txBody>
          <a:bodyPr wrap="none" lIns="0" tIns="65317" rIns="0" bIns="65317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01</a:t>
            </a:r>
            <a:endParaRPr kumimoji="0" lang="ko-KR" altLang="en-US" sz="32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E6068-21EA-F1DE-9604-46C3CE0C4F37}"/>
              </a:ext>
            </a:extLst>
          </p:cNvPr>
          <p:cNvSpPr txBox="1"/>
          <p:nvPr/>
        </p:nvSpPr>
        <p:spPr>
          <a:xfrm>
            <a:off x="1194464" y="300026"/>
            <a:ext cx="9150007" cy="532019"/>
          </a:xfrm>
          <a:prstGeom prst="rect">
            <a:avLst/>
          </a:prstGeom>
          <a:noFill/>
        </p:spPr>
        <p:txBody>
          <a:bodyPr wrap="square" lIns="0" tIns="65317" rIns="65317" bIns="65317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Cosys AirSim </a:t>
            </a:r>
            <a:r>
              <a:rPr kumimoji="0" lang="ko-KR" altLang="en-US" sz="2600" b="0" i="0" u="none" strike="noStrike" kern="1200" cap="none" spc="-36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빌드</a:t>
            </a:r>
            <a:endParaRPr kumimoji="0" lang="ko-KR" altLang="en-US" sz="2600" b="0" i="0" u="none" strike="noStrike" kern="1200" cap="none" spc="-36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EF979-0A04-14C7-C5A1-5FA8FAB3A368}"/>
              </a:ext>
            </a:extLst>
          </p:cNvPr>
          <p:cNvSpPr txBox="1"/>
          <p:nvPr/>
        </p:nvSpPr>
        <p:spPr>
          <a:xfrm>
            <a:off x="470107" y="974548"/>
            <a:ext cx="718645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빌드를 위해서</a:t>
            </a:r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저장소를 복제한 폴더로 이동한다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cd Cosys-AirSim</a:t>
            </a:r>
          </a:p>
          <a:p>
            <a:pPr marL="342900" indent="-342900">
              <a:buAutoNum type="arabicPeriod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이동한 후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build.cmd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하면 빌드가 정상적으로 완료되어야 하지만</a:t>
            </a:r>
            <a:b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유니코드 문제로 정상적으로 빌드가 완료되지 않을 수도 있다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빌드가 정상적으로 완료되지 않을 경우</a:t>
            </a:r>
            <a:b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3-1. Cosys-AirSim\MavLinkCom\mavlink\mavlink_sha256.h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파일을 </a:t>
            </a:r>
            <a:b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      Visual Studio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열고</a:t>
            </a:r>
            <a:b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3-2.“</a:t>
            </a:r>
            <a:r>
              <a:rPr lang="sv-SE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Copyright (c) 1995 - 2001 Kungliga Tekniska </a:t>
            </a:r>
            <a:r>
              <a:rPr lang="sv-SE" altLang="ko-KR" sz="160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H?gskolan</a:t>
            </a:r>
            <a:r>
              <a:rPr lang="sv-SE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”</a:t>
            </a:r>
            <a:br>
              <a:rPr lang="sv-SE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sv-SE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     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빨간색 부분을 삭제한다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검색 창에서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Windows PowerShell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관리자 권한으로 실행하고</a:t>
            </a:r>
            <a:b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프로젝트의 루트 폴더로 이동한 후 아래의 명령어를 실행한다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Get-ChildItem -Recurse -Include *.cpp,*.h,*.c,*.hpp | ForEach-Object {</a:t>
            </a:r>
          </a:p>
          <a:p>
            <a:pPr marL="342900" indent="-342900">
              <a:buAutoNum type="arabicPeriod"/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$content = Get-Content $_.FullName -Raw</a:t>
            </a:r>
          </a:p>
          <a:p>
            <a:pPr marL="342900" indent="-342900">
              <a:buAutoNum type="arabicPeriod"/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$utf8bom = [System.Text.Encoding]::UTF8</a:t>
            </a:r>
          </a:p>
          <a:p>
            <a:pPr marL="342900" indent="-342900">
              <a:buAutoNum type="arabicPeriod"/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[System.IO.File]::WriteAllText($_.FullName, $content, $utf8bom)</a:t>
            </a:r>
          </a:p>
          <a:p>
            <a:pPr marL="342900" indent="-342900">
              <a:buAutoNum type="arabicPeriod"/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}</a:t>
            </a:r>
          </a:p>
          <a:p>
            <a:pPr marL="342900" indent="-342900">
              <a:buAutoNum type="arabicPeriod"/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UTF-8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서명 없음으로 인코딩된 파일들을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UTF-8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서명 있음으로 재인코딩 해준다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build.cmd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재실행 한다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B36E4843-8917-213E-BFE1-AE8E59A8B82F}"/>
              </a:ext>
            </a:extLst>
          </p:cNvPr>
          <p:cNvSpPr/>
          <p:nvPr/>
        </p:nvSpPr>
        <p:spPr>
          <a:xfrm>
            <a:off x="11597439" y="3142545"/>
            <a:ext cx="200226" cy="253303"/>
          </a:xfrm>
          <a:custGeom>
            <a:avLst/>
            <a:gdLst>
              <a:gd name="connsiteX0" fmla="*/ 81320 w 238618"/>
              <a:gd name="connsiteY0" fmla="*/ 182760 h 301873"/>
              <a:gd name="connsiteX1" fmla="*/ 113765 w 238618"/>
              <a:gd name="connsiteY1" fmla="*/ 121567 h 301873"/>
              <a:gd name="connsiteX2" fmla="*/ 82145 w 238618"/>
              <a:gd name="connsiteY2" fmla="*/ 98567 h 301873"/>
              <a:gd name="connsiteX3" fmla="*/ 18072 w 238618"/>
              <a:gd name="connsiteY3" fmla="*/ 114996 h 301873"/>
              <a:gd name="connsiteX4" fmla="*/ 18072 w 238618"/>
              <a:gd name="connsiteY4" fmla="*/ 23001 h 301873"/>
              <a:gd name="connsiteX5" fmla="*/ 119924 w 238618"/>
              <a:gd name="connsiteY5" fmla="*/ 0 h 301873"/>
              <a:gd name="connsiteX6" fmla="*/ 238618 w 238618"/>
              <a:gd name="connsiteY6" fmla="*/ 94050 h 301873"/>
              <a:gd name="connsiteX7" fmla="*/ 167981 w 238618"/>
              <a:gd name="connsiteY7" fmla="*/ 206585 h 301873"/>
              <a:gd name="connsiteX8" fmla="*/ 168393 w 238618"/>
              <a:gd name="connsiteY8" fmla="*/ 207410 h 301873"/>
              <a:gd name="connsiteX9" fmla="*/ 234514 w 238618"/>
              <a:gd name="connsiteY9" fmla="*/ 207410 h 301873"/>
              <a:gd name="connsiteX10" fmla="*/ 234514 w 238618"/>
              <a:gd name="connsiteY10" fmla="*/ 301873 h 301873"/>
              <a:gd name="connsiteX11" fmla="*/ 413 w 238618"/>
              <a:gd name="connsiteY11" fmla="*/ 301873 h 301873"/>
              <a:gd name="connsiteX12" fmla="*/ 0 w 238618"/>
              <a:gd name="connsiteY12" fmla="*/ 301055 h 301873"/>
              <a:gd name="connsiteX13" fmla="*/ 81320 w 238618"/>
              <a:gd name="connsiteY13" fmla="*/ 182774 h 3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8618" h="301873">
                <a:moveTo>
                  <a:pt x="81320" y="182760"/>
                </a:moveTo>
                <a:cubicBezTo>
                  <a:pt x="104320" y="149496"/>
                  <a:pt x="113765" y="134710"/>
                  <a:pt x="113765" y="121567"/>
                </a:cubicBezTo>
                <a:cubicBezTo>
                  <a:pt x="113765" y="105138"/>
                  <a:pt x="100210" y="98567"/>
                  <a:pt x="82145" y="98567"/>
                </a:cubicBezTo>
                <a:cubicBezTo>
                  <a:pt x="61612" y="98567"/>
                  <a:pt x="35738" y="107194"/>
                  <a:pt x="18072" y="114996"/>
                </a:cubicBezTo>
                <a:lnTo>
                  <a:pt x="18072" y="23001"/>
                </a:lnTo>
                <a:cubicBezTo>
                  <a:pt x="44771" y="10682"/>
                  <a:pt x="79264" y="0"/>
                  <a:pt x="119924" y="0"/>
                </a:cubicBezTo>
                <a:cubicBezTo>
                  <a:pt x="206173" y="0"/>
                  <a:pt x="238618" y="48874"/>
                  <a:pt x="238618" y="94050"/>
                </a:cubicBezTo>
                <a:cubicBezTo>
                  <a:pt x="238618" y="139226"/>
                  <a:pt x="203299" y="176188"/>
                  <a:pt x="167981" y="206585"/>
                </a:cubicBezTo>
                <a:lnTo>
                  <a:pt x="168393" y="207410"/>
                </a:lnTo>
                <a:lnTo>
                  <a:pt x="234514" y="207410"/>
                </a:lnTo>
                <a:lnTo>
                  <a:pt x="234514" y="301873"/>
                </a:lnTo>
                <a:lnTo>
                  <a:pt x="413" y="301873"/>
                </a:lnTo>
                <a:lnTo>
                  <a:pt x="0" y="301055"/>
                </a:lnTo>
                <a:lnTo>
                  <a:pt x="81320" y="182774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B93BE1-A57A-6845-38FA-C9417B51E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3" y="974548"/>
            <a:ext cx="4684043" cy="148888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7289EC-1935-DF20-49A3-39E9B684471D}"/>
              </a:ext>
            </a:extLst>
          </p:cNvPr>
          <p:cNvSpPr/>
          <p:nvPr/>
        </p:nvSpPr>
        <p:spPr>
          <a:xfrm>
            <a:off x="10200456" y="1889741"/>
            <a:ext cx="576064" cy="1440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6456EBD0-CFBF-6E1F-5FB7-8B73F302A4F5}"/>
              </a:ext>
            </a:extLst>
          </p:cNvPr>
          <p:cNvSpPr/>
          <p:nvPr/>
        </p:nvSpPr>
        <p:spPr>
          <a:xfrm rot="18900000">
            <a:off x="10805125" y="1906481"/>
            <a:ext cx="485801" cy="485801"/>
          </a:xfrm>
          <a:custGeom>
            <a:avLst/>
            <a:gdLst>
              <a:gd name="connsiteX0" fmla="*/ 578951 w 578951"/>
              <a:gd name="connsiteY0" fmla="*/ 289476 h 578951"/>
              <a:gd name="connsiteX1" fmla="*/ 289476 w 578951"/>
              <a:gd name="connsiteY1" fmla="*/ 578951 h 578951"/>
              <a:gd name="connsiteX2" fmla="*/ 0 w 578951"/>
              <a:gd name="connsiteY2" fmla="*/ 289476 h 578951"/>
              <a:gd name="connsiteX3" fmla="*/ 289476 w 578951"/>
              <a:gd name="connsiteY3" fmla="*/ 0 h 578951"/>
              <a:gd name="connsiteX4" fmla="*/ 578951 w 578951"/>
              <a:gd name="connsiteY4" fmla="*/ 289476 h 57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951" h="578951">
                <a:moveTo>
                  <a:pt x="578951" y="289476"/>
                </a:moveTo>
                <a:cubicBezTo>
                  <a:pt x="578951" y="449348"/>
                  <a:pt x="449349" y="578951"/>
                  <a:pt x="289476" y="578951"/>
                </a:cubicBezTo>
                <a:cubicBezTo>
                  <a:pt x="129603" y="578951"/>
                  <a:pt x="0" y="449348"/>
                  <a:pt x="0" y="289476"/>
                </a:cubicBezTo>
                <a:cubicBezTo>
                  <a:pt x="0" y="129603"/>
                  <a:pt x="129603" y="0"/>
                  <a:pt x="289476" y="0"/>
                </a:cubicBezTo>
                <a:cubicBezTo>
                  <a:pt x="449349" y="0"/>
                  <a:pt x="578951" y="129603"/>
                  <a:pt x="578951" y="289476"/>
                </a:cubicBezTo>
                <a:close/>
              </a:path>
            </a:pathLst>
          </a:custGeom>
          <a:solidFill>
            <a:srgbClr val="FF0000"/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246E1E61-0975-5AA2-8003-CE3212736BBE}"/>
              </a:ext>
            </a:extLst>
          </p:cNvPr>
          <p:cNvSpPr/>
          <p:nvPr/>
        </p:nvSpPr>
        <p:spPr>
          <a:xfrm>
            <a:off x="10964672" y="2013979"/>
            <a:ext cx="143365" cy="253297"/>
          </a:xfrm>
          <a:custGeom>
            <a:avLst/>
            <a:gdLst>
              <a:gd name="connsiteX0" fmla="*/ 48462 w 170854"/>
              <a:gd name="connsiteY0" fmla="*/ 129782 h 301865"/>
              <a:gd name="connsiteX1" fmla="*/ 0 w 170854"/>
              <a:gd name="connsiteY1" fmla="*/ 140051 h 301865"/>
              <a:gd name="connsiteX2" fmla="*/ 0 w 170854"/>
              <a:gd name="connsiteY2" fmla="*/ 36556 h 301865"/>
              <a:gd name="connsiteX3" fmla="*/ 170854 w 170854"/>
              <a:gd name="connsiteY3" fmla="*/ 0 h 301865"/>
              <a:gd name="connsiteX4" fmla="*/ 170854 w 170854"/>
              <a:gd name="connsiteY4" fmla="*/ 301866 h 301865"/>
              <a:gd name="connsiteX5" fmla="*/ 48462 w 170854"/>
              <a:gd name="connsiteY5" fmla="*/ 301866 h 301865"/>
              <a:gd name="connsiteX6" fmla="*/ 48462 w 170854"/>
              <a:gd name="connsiteY6" fmla="*/ 129782 h 301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854" h="301865">
                <a:moveTo>
                  <a:pt x="48462" y="129782"/>
                </a:moveTo>
                <a:lnTo>
                  <a:pt x="0" y="140051"/>
                </a:lnTo>
                <a:lnTo>
                  <a:pt x="0" y="36556"/>
                </a:lnTo>
                <a:lnTo>
                  <a:pt x="170854" y="0"/>
                </a:lnTo>
                <a:lnTo>
                  <a:pt x="170854" y="301866"/>
                </a:lnTo>
                <a:lnTo>
                  <a:pt x="48462" y="301866"/>
                </a:lnTo>
                <a:lnTo>
                  <a:pt x="48462" y="129782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913991-533A-46A2-F78F-670AADF4DE9A}"/>
              </a:ext>
            </a:extLst>
          </p:cNvPr>
          <p:cNvSpPr/>
          <p:nvPr/>
        </p:nvSpPr>
        <p:spPr>
          <a:xfrm>
            <a:off x="7615738" y="3045244"/>
            <a:ext cx="3736845" cy="4226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0215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78EF322-980E-26CA-F9C1-8DBAA9AD9F86}"/>
              </a:ext>
            </a:extLst>
          </p:cNvPr>
          <p:cNvGrpSpPr/>
          <p:nvPr/>
        </p:nvGrpSpPr>
        <p:grpSpPr>
          <a:xfrm>
            <a:off x="0" y="1556792"/>
            <a:ext cx="6756436" cy="2292935"/>
            <a:chOff x="-711200" y="897389"/>
            <a:chExt cx="6756436" cy="22929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533387-28A2-CE61-8B37-0B05C1D2D232}"/>
                </a:ext>
              </a:extLst>
            </p:cNvPr>
            <p:cNvSpPr txBox="1"/>
            <p:nvPr/>
          </p:nvSpPr>
          <p:spPr>
            <a:xfrm flipH="1">
              <a:off x="560264" y="897389"/>
              <a:ext cx="1643784" cy="1862048"/>
            </a:xfrm>
            <a:prstGeom prst="rect">
              <a:avLst/>
            </a:prstGeom>
            <a:noFill/>
            <a:effectLst/>
          </p:spPr>
          <p:txBody>
            <a:bodyPr wrap="none" rtlCol="0" anchor="t">
              <a:spAutoFit/>
            </a:bodyPr>
            <a:lstStyle/>
            <a:p>
              <a:pPr algn="ctr" defTabSz="818114">
                <a:defRPr/>
              </a:pPr>
              <a:r>
                <a:rPr lang="en-US" altLang="ko-KR" sz="11500" spc="-122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Ⅱ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9459B1D-5D70-C5D5-0118-34D95439A44E}"/>
                </a:ext>
              </a:extLst>
            </p:cNvPr>
            <p:cNvSpPr/>
            <p:nvPr/>
          </p:nvSpPr>
          <p:spPr>
            <a:xfrm>
              <a:off x="475689" y="979257"/>
              <a:ext cx="1812933" cy="2343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anchor="ctr">
              <a:noAutofit/>
            </a:bodyPr>
            <a:lstStyle/>
            <a:p>
              <a:pPr algn="ctr" defTabSz="818114" latinLnBrk="1">
                <a:defRPr/>
              </a:pPr>
              <a:r>
                <a:rPr lang="en-US" altLang="ko-KR" sz="1610" b="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돋움체 Bold" panose="02020603020101020101" pitchFamily="18" charset="-127"/>
                  <a:ea typeface="HY헤드라인M" panose="02030600000101010101" pitchFamily="18" charset="-127"/>
                </a:rPr>
                <a:t>Chapter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099EDB-CD3C-D981-0D79-23F5249DEEA8}"/>
                </a:ext>
              </a:extLst>
            </p:cNvPr>
            <p:cNvSpPr/>
            <p:nvPr/>
          </p:nvSpPr>
          <p:spPr>
            <a:xfrm>
              <a:off x="1460463" y="1828413"/>
              <a:ext cx="4584773" cy="523220"/>
            </a:xfrm>
            <a:prstGeom prst="rect">
              <a:avLst/>
            </a:prstGeom>
            <a:noFill/>
          </p:spPr>
          <p:txBody>
            <a:bodyPr anchor="b" anchorCtr="0">
              <a:spAutoFit/>
            </a:bodyPr>
            <a:lstStyle/>
            <a:p>
              <a:pPr algn="ctr" defTabSz="371097" latinLnBrk="1">
                <a:defRPr/>
              </a:pPr>
              <a:r>
                <a:rPr lang="en-US" altLang="ko-KR" sz="28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Unreal Engine 5.5.4 </a:t>
              </a:r>
              <a:r>
                <a:rPr lang="ko-KR" altLang="en-US" sz="28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rgbClr val="02259D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설치</a:t>
              </a:r>
              <a:endParaRPr lang="ko-KR" altLang="en-US" sz="28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rgbClr val="02259D"/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32D09FF-DFF0-5F5B-0795-DBB65B899631}"/>
                </a:ext>
              </a:extLst>
            </p:cNvPr>
            <p:cNvCxnSpPr>
              <a:cxnSpLocks/>
            </p:cNvCxnSpPr>
            <p:nvPr/>
          </p:nvCxnSpPr>
          <p:spPr>
            <a:xfrm>
              <a:off x="-711200" y="1417530"/>
              <a:ext cx="1574800" cy="0"/>
            </a:xfrm>
            <a:prstGeom prst="line">
              <a:avLst/>
            </a:prstGeom>
            <a:ln>
              <a:solidFill>
                <a:srgbClr val="02259D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3940133-8A91-BEFE-F13C-C0C34F8312F9}"/>
                </a:ext>
              </a:extLst>
            </p:cNvPr>
            <p:cNvSpPr/>
            <p:nvPr/>
          </p:nvSpPr>
          <p:spPr>
            <a:xfrm>
              <a:off x="1460463" y="2759437"/>
              <a:ext cx="4584773" cy="430887"/>
            </a:xfrm>
            <a:prstGeom prst="rect">
              <a:avLst/>
            </a:prstGeom>
            <a:noFill/>
          </p:spPr>
          <p:txBody>
            <a:bodyPr anchor="t" anchorCtr="0">
              <a:spAutoFit/>
            </a:bodyPr>
            <a:lstStyle/>
            <a:p>
              <a:pPr marL="357188" indent="-357188" defTabSz="371097" latinLnBrk="1">
                <a:spcBef>
                  <a:spcPts val="800"/>
                </a:spcBef>
                <a:buFont typeface="+mj-lt"/>
                <a:buAutoNum type="arabicPeriod"/>
                <a:defRPr/>
              </a:pPr>
              <a:r>
                <a:rPr lang="en-US" altLang="ko-KR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Unreal Engine 5.5.4 </a:t>
              </a:r>
              <a:r>
                <a:rPr lang="ko-KR" altLang="en-US" sz="2200" spc="-40">
                  <a:ln>
                    <a:solidFill>
                      <a:srgbClr val="3073B8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설치</a:t>
              </a:r>
              <a:endParaRPr lang="en-US" altLang="ko-KR" sz="2200" spc="-40" dirty="0">
                <a:ln>
                  <a:solidFill>
                    <a:srgbClr val="3073B8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02245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>
            <a:ln>
              <a:solidFill>
                <a:schemeClr val="bg1"/>
              </a:solidFill>
            </a:ln>
            <a:noFill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3481</TotalTime>
  <Words>2465</Words>
  <Application>Microsoft Office PowerPoint</Application>
  <PresentationFormat>와이드스크린</PresentationFormat>
  <Paragraphs>363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58</vt:i4>
      </vt:variant>
    </vt:vector>
  </HeadingPairs>
  <TitlesOfParts>
    <vt:vector size="71" baseType="lpstr">
      <vt:lpstr>KoPub돋움체 Medium</vt:lpstr>
      <vt:lpstr>Arial</vt:lpstr>
      <vt:lpstr>G마켓 산스 Medium</vt:lpstr>
      <vt:lpstr>Abadi</vt:lpstr>
      <vt:lpstr>KoPubWorld돋움체 Medium</vt:lpstr>
      <vt:lpstr>HY견명조</vt:lpstr>
      <vt:lpstr>G마켓 산스 TTF Medium</vt:lpstr>
      <vt:lpstr>KoPub돋움체 Bold</vt:lpstr>
      <vt:lpstr>G마켓 산스 TTF Bold</vt:lpstr>
      <vt:lpstr>KoPubDotum Bold</vt:lpstr>
      <vt:lpstr>UD Digi Kyokasho NK-R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민영</dc:creator>
  <cp:lastModifiedBy>송찬의</cp:lastModifiedBy>
  <cp:revision>140</cp:revision>
  <dcterms:created xsi:type="dcterms:W3CDTF">2024-03-04T01:56:36Z</dcterms:created>
  <dcterms:modified xsi:type="dcterms:W3CDTF">2025-08-04T08:20:17Z</dcterms:modified>
</cp:coreProperties>
</file>